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150"/>
  </p:notesMasterIdLst>
  <p:sldIdLst>
    <p:sldId id="273" r:id="rId5"/>
    <p:sldId id="2891" r:id="rId6"/>
    <p:sldId id="260" r:id="rId7"/>
    <p:sldId id="2852" r:id="rId8"/>
    <p:sldId id="498" r:id="rId9"/>
    <p:sldId id="1131" r:id="rId10"/>
    <p:sldId id="500" r:id="rId11"/>
    <p:sldId id="1132" r:id="rId12"/>
    <p:sldId id="501" r:id="rId13"/>
    <p:sldId id="263" r:id="rId14"/>
    <p:sldId id="502" r:id="rId15"/>
    <p:sldId id="497" r:id="rId16"/>
    <p:sldId id="2853" r:id="rId17"/>
    <p:sldId id="528" r:id="rId18"/>
    <p:sldId id="525" r:id="rId19"/>
    <p:sldId id="533" r:id="rId20"/>
    <p:sldId id="534" r:id="rId21"/>
    <p:sldId id="519" r:id="rId22"/>
    <p:sldId id="535" r:id="rId23"/>
    <p:sldId id="536" r:id="rId24"/>
    <p:sldId id="526" r:id="rId25"/>
    <p:sldId id="537" r:id="rId26"/>
    <p:sldId id="538" r:id="rId27"/>
    <p:sldId id="539" r:id="rId28"/>
    <p:sldId id="540" r:id="rId29"/>
    <p:sldId id="541" r:id="rId30"/>
    <p:sldId id="542" r:id="rId31"/>
    <p:sldId id="2854" r:id="rId32"/>
    <p:sldId id="532" r:id="rId33"/>
    <p:sldId id="668" r:id="rId34"/>
    <p:sldId id="257" r:id="rId35"/>
    <p:sldId id="606" r:id="rId36"/>
    <p:sldId id="258" r:id="rId37"/>
    <p:sldId id="549" r:id="rId38"/>
    <p:sldId id="2132" r:id="rId39"/>
    <p:sldId id="261" r:id="rId40"/>
    <p:sldId id="527" r:id="rId41"/>
    <p:sldId id="520" r:id="rId42"/>
    <p:sldId id="548" r:id="rId43"/>
    <p:sldId id="661" r:id="rId44"/>
    <p:sldId id="546" r:id="rId45"/>
    <p:sldId id="521" r:id="rId46"/>
    <p:sldId id="552" r:id="rId47"/>
    <p:sldId id="408" r:id="rId48"/>
    <p:sldId id="409" r:id="rId49"/>
    <p:sldId id="410" r:id="rId50"/>
    <p:sldId id="412" r:id="rId51"/>
    <p:sldId id="411" r:id="rId52"/>
    <p:sldId id="428" r:id="rId53"/>
    <p:sldId id="429" r:id="rId54"/>
    <p:sldId id="430" r:id="rId55"/>
    <p:sldId id="431" r:id="rId56"/>
    <p:sldId id="432" r:id="rId57"/>
    <p:sldId id="433" r:id="rId58"/>
    <p:sldId id="435" r:id="rId59"/>
    <p:sldId id="400" r:id="rId60"/>
    <p:sldId id="434" r:id="rId61"/>
    <p:sldId id="436" r:id="rId62"/>
    <p:sldId id="437" r:id="rId63"/>
    <p:sldId id="452" r:id="rId64"/>
    <p:sldId id="453" r:id="rId65"/>
    <p:sldId id="438" r:id="rId66"/>
    <p:sldId id="401" r:id="rId67"/>
    <p:sldId id="441" r:id="rId68"/>
    <p:sldId id="442" r:id="rId69"/>
    <p:sldId id="407" r:id="rId70"/>
    <p:sldId id="553" r:id="rId71"/>
    <p:sldId id="598" r:id="rId72"/>
    <p:sldId id="589" r:id="rId73"/>
    <p:sldId id="599" r:id="rId74"/>
    <p:sldId id="591" r:id="rId75"/>
    <p:sldId id="600" r:id="rId76"/>
    <p:sldId id="596" r:id="rId77"/>
    <p:sldId id="597" r:id="rId78"/>
    <p:sldId id="590" r:id="rId79"/>
    <p:sldId id="592" r:id="rId80"/>
    <p:sldId id="593" r:id="rId81"/>
    <p:sldId id="594" r:id="rId82"/>
    <p:sldId id="554" r:id="rId83"/>
    <p:sldId id="480" r:id="rId84"/>
    <p:sldId id="557" r:id="rId85"/>
    <p:sldId id="610" r:id="rId86"/>
    <p:sldId id="2880" r:id="rId87"/>
    <p:sldId id="2883" r:id="rId88"/>
    <p:sldId id="2881" r:id="rId89"/>
    <p:sldId id="2884" r:id="rId90"/>
    <p:sldId id="2885" r:id="rId91"/>
    <p:sldId id="2887" r:id="rId92"/>
    <p:sldId id="2888" r:id="rId93"/>
    <p:sldId id="560" r:id="rId94"/>
    <p:sldId id="2889" r:id="rId95"/>
    <p:sldId id="2866" r:id="rId96"/>
    <p:sldId id="2863" r:id="rId97"/>
    <p:sldId id="543" r:id="rId98"/>
    <p:sldId id="529" r:id="rId99"/>
    <p:sldId id="530" r:id="rId100"/>
    <p:sldId id="587" r:id="rId101"/>
    <p:sldId id="588" r:id="rId102"/>
    <p:sldId id="2867" r:id="rId103"/>
    <p:sldId id="662" r:id="rId104"/>
    <p:sldId id="551" r:id="rId105"/>
    <p:sldId id="612" r:id="rId106"/>
    <p:sldId id="550" r:id="rId107"/>
    <p:sldId id="381" r:id="rId108"/>
    <p:sldId id="382" r:id="rId109"/>
    <p:sldId id="383" r:id="rId110"/>
    <p:sldId id="380" r:id="rId111"/>
    <p:sldId id="389" r:id="rId112"/>
    <p:sldId id="373" r:id="rId113"/>
    <p:sldId id="426" r:id="rId114"/>
    <p:sldId id="375" r:id="rId115"/>
    <p:sldId id="427" r:id="rId116"/>
    <p:sldId id="2868" r:id="rId117"/>
    <p:sldId id="2869" r:id="rId118"/>
    <p:sldId id="2870" r:id="rId119"/>
    <p:sldId id="2871" r:id="rId120"/>
    <p:sldId id="2872" r:id="rId121"/>
    <p:sldId id="2873" r:id="rId122"/>
    <p:sldId id="2874" r:id="rId123"/>
    <p:sldId id="670" r:id="rId124"/>
    <p:sldId id="673" r:id="rId125"/>
    <p:sldId id="676" r:id="rId126"/>
    <p:sldId id="2892" r:id="rId127"/>
    <p:sldId id="2893" r:id="rId128"/>
    <p:sldId id="2894" r:id="rId129"/>
    <p:sldId id="679" r:id="rId130"/>
    <p:sldId id="582" r:id="rId131"/>
    <p:sldId id="2875" r:id="rId132"/>
    <p:sldId id="2876" r:id="rId133"/>
    <p:sldId id="604" r:id="rId134"/>
    <p:sldId id="2877" r:id="rId135"/>
    <p:sldId id="616" r:id="rId136"/>
    <p:sldId id="2879" r:id="rId137"/>
    <p:sldId id="622" r:id="rId138"/>
    <p:sldId id="623" r:id="rId139"/>
    <p:sldId id="602" r:id="rId140"/>
    <p:sldId id="2890" r:id="rId141"/>
    <p:sldId id="617" r:id="rId142"/>
    <p:sldId id="618" r:id="rId143"/>
    <p:sldId id="2878" r:id="rId144"/>
    <p:sldId id="620" r:id="rId145"/>
    <p:sldId id="624" r:id="rId146"/>
    <p:sldId id="2864" r:id="rId147"/>
    <p:sldId id="2865" r:id="rId148"/>
    <p:sldId id="340" r:id="rId14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LJ" lastIdx="2" clrIdx="0">
    <p:extLst>
      <p:ext uri="{19B8F6BF-5375-455C-9EA6-DF929625EA0E}">
        <p15:presenceInfo xmlns:p15="http://schemas.microsoft.com/office/powerpoint/2012/main" userId="S-1-12-1-2115518395-1152615648-2449933211-7228983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BB6DA5-1766-470C-916D-7992CAA257B6}" v="4128" dt="2019-04-01T09:56:57.916"/>
  </p1510:revLst>
</p1510:revInfo>
</file>

<file path=ppt/tableStyles.xml><?xml version="1.0" encoding="utf-8"?>
<a:tblStyleLst xmlns:a="http://schemas.openxmlformats.org/drawingml/2006/main" def="{5C22544A-7EE6-4342-B048-85BDC9FD1C3A}">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p:restoredTop sz="94894" autoAdjust="0"/>
  </p:normalViewPr>
  <p:slideViewPr>
    <p:cSldViewPr snapToGrid="0" snapToObjects="1">
      <p:cViewPr varScale="1">
        <p:scale>
          <a:sx n="109" d="100"/>
          <a:sy n="109" d="100"/>
        </p:scale>
        <p:origin x="384" y="7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38" Type="http://schemas.openxmlformats.org/officeDocument/2006/relationships/slide" Target="slides/slide134.xml"/><Relationship Id="rId154"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144" Type="http://schemas.openxmlformats.org/officeDocument/2006/relationships/slide" Target="slides/slide140.xml"/><Relationship Id="rId149" Type="http://schemas.openxmlformats.org/officeDocument/2006/relationships/slide" Target="slides/slide14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slide" Target="slides/slide130.xml"/><Relationship Id="rId139" Type="http://schemas.openxmlformats.org/officeDocument/2006/relationships/slide" Target="slides/slide135.xml"/><Relationship Id="rId80" Type="http://schemas.openxmlformats.org/officeDocument/2006/relationships/slide" Target="slides/slide76.xml"/><Relationship Id="rId85" Type="http://schemas.openxmlformats.org/officeDocument/2006/relationships/slide" Target="slides/slide81.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32" Type="http://schemas.openxmlformats.org/officeDocument/2006/relationships/slide" Target="slides/slide128.xml"/><Relationship Id="rId140" Type="http://schemas.openxmlformats.org/officeDocument/2006/relationships/slide" Target="slides/slide136.xml"/><Relationship Id="rId145" Type="http://schemas.openxmlformats.org/officeDocument/2006/relationships/slide" Target="slides/slide141.xml"/><Relationship Id="rId15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30" Type="http://schemas.openxmlformats.org/officeDocument/2006/relationships/slide" Target="slides/slide126.xml"/><Relationship Id="rId135" Type="http://schemas.openxmlformats.org/officeDocument/2006/relationships/slide" Target="slides/slide131.xml"/><Relationship Id="rId143" Type="http://schemas.openxmlformats.org/officeDocument/2006/relationships/slide" Target="slides/slide139.xml"/><Relationship Id="rId148" Type="http://schemas.openxmlformats.org/officeDocument/2006/relationships/slide" Target="slides/slide144.xml"/><Relationship Id="rId151" Type="http://schemas.openxmlformats.org/officeDocument/2006/relationships/commentAuthors" Target="commentAuthors.xml"/><Relationship Id="rId15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DEBB6DA5-1766-470C-916D-7992CAA257B6}"/>
    <pc:docChg chg="undo custSel addSld delSld modSld sldOrd">
      <pc:chgData name="Lucas Jellema" userId="7e183fbb-84e0-44b3-9b03-0792bc8d162b" providerId="ADAL" clId="{DEBB6DA5-1766-470C-916D-7992CAA257B6}" dt="2019-04-01T09:56:57.913" v="2132"/>
      <pc:docMkLst>
        <pc:docMk/>
      </pc:docMkLst>
      <pc:sldChg chg="add">
        <pc:chgData name="Lucas Jellema" userId="7e183fbb-84e0-44b3-9b03-0792bc8d162b" providerId="ADAL" clId="{DEBB6DA5-1766-470C-916D-7992CAA257B6}" dt="2019-03-21T13:07:52.136" v="27"/>
        <pc:sldMkLst>
          <pc:docMk/>
          <pc:sldMk cId="1999344330" sldId="257"/>
        </pc:sldMkLst>
      </pc:sldChg>
      <pc:sldChg chg="add">
        <pc:chgData name="Lucas Jellema" userId="7e183fbb-84e0-44b3-9b03-0792bc8d162b" providerId="ADAL" clId="{DEBB6DA5-1766-470C-916D-7992CAA257B6}" dt="2019-03-21T13:07:52.136" v="27"/>
        <pc:sldMkLst>
          <pc:docMk/>
          <pc:sldMk cId="1052291018" sldId="258"/>
        </pc:sldMkLst>
      </pc:sldChg>
      <pc:sldChg chg="modSp">
        <pc:chgData name="Lucas Jellema" userId="7e183fbb-84e0-44b3-9b03-0792bc8d162b" providerId="ADAL" clId="{DEBB6DA5-1766-470C-916D-7992CAA257B6}" dt="2019-04-01T06:37:01.280" v="2131" actId="20577"/>
        <pc:sldMkLst>
          <pc:docMk/>
          <pc:sldMk cId="683142817" sldId="260"/>
        </pc:sldMkLst>
        <pc:spChg chg="mod">
          <ac:chgData name="Lucas Jellema" userId="7e183fbb-84e0-44b3-9b03-0792bc8d162b" providerId="ADAL" clId="{DEBB6DA5-1766-470C-916D-7992CAA257B6}" dt="2019-04-01T06:37:01.280" v="2131" actId="20577"/>
          <ac:spMkLst>
            <pc:docMk/>
            <pc:sldMk cId="683142817" sldId="260"/>
            <ac:spMk id="3" creationId="{0A7B413A-1A7C-4059-97C4-310D26AEB44E}"/>
          </ac:spMkLst>
        </pc:spChg>
        <pc:spChg chg="mod">
          <ac:chgData name="Lucas Jellema" userId="7e183fbb-84e0-44b3-9b03-0792bc8d162b" providerId="ADAL" clId="{DEBB6DA5-1766-470C-916D-7992CAA257B6}" dt="2019-03-31T15:41:26.268" v="2028" actId="20578"/>
          <ac:spMkLst>
            <pc:docMk/>
            <pc:sldMk cId="683142817" sldId="260"/>
            <ac:spMk id="4" creationId="{00000000-0000-0000-0000-000000000000}"/>
          </ac:spMkLst>
        </pc:spChg>
      </pc:sldChg>
      <pc:sldChg chg="add">
        <pc:chgData name="Lucas Jellema" userId="7e183fbb-84e0-44b3-9b03-0792bc8d162b" providerId="ADAL" clId="{DEBB6DA5-1766-470C-916D-7992CAA257B6}" dt="2019-03-21T13:07:52.136" v="27"/>
        <pc:sldMkLst>
          <pc:docMk/>
          <pc:sldMk cId="4107954910" sldId="261"/>
        </pc:sldMkLst>
      </pc:sldChg>
      <pc:sldChg chg="add">
        <pc:chgData name="Lucas Jellema" userId="7e183fbb-84e0-44b3-9b03-0792bc8d162b" providerId="ADAL" clId="{DEBB6DA5-1766-470C-916D-7992CAA257B6}" dt="2019-03-24T19:34:13.728" v="197"/>
        <pc:sldMkLst>
          <pc:docMk/>
          <pc:sldMk cId="3120582045" sldId="373"/>
        </pc:sldMkLst>
      </pc:sldChg>
      <pc:sldChg chg="add">
        <pc:chgData name="Lucas Jellema" userId="7e183fbb-84e0-44b3-9b03-0792bc8d162b" providerId="ADAL" clId="{DEBB6DA5-1766-470C-916D-7992CAA257B6}" dt="2019-03-24T19:34:13.728" v="197"/>
        <pc:sldMkLst>
          <pc:docMk/>
          <pc:sldMk cId="3102571545" sldId="375"/>
        </pc:sldMkLst>
      </pc:sldChg>
      <pc:sldChg chg="add">
        <pc:chgData name="Lucas Jellema" userId="7e183fbb-84e0-44b3-9b03-0792bc8d162b" providerId="ADAL" clId="{DEBB6DA5-1766-470C-916D-7992CAA257B6}" dt="2019-03-24T19:33:30.086" v="196"/>
        <pc:sldMkLst>
          <pc:docMk/>
          <pc:sldMk cId="3686466374" sldId="380"/>
        </pc:sldMkLst>
      </pc:sldChg>
      <pc:sldChg chg="add">
        <pc:chgData name="Lucas Jellema" userId="7e183fbb-84e0-44b3-9b03-0792bc8d162b" providerId="ADAL" clId="{DEBB6DA5-1766-470C-916D-7992CAA257B6}" dt="2019-03-24T19:33:13.301" v="195"/>
        <pc:sldMkLst>
          <pc:docMk/>
          <pc:sldMk cId="177691431" sldId="381"/>
        </pc:sldMkLst>
      </pc:sldChg>
      <pc:sldChg chg="addSp modSp add modAnim">
        <pc:chgData name="Lucas Jellema" userId="7e183fbb-84e0-44b3-9b03-0792bc8d162b" providerId="ADAL" clId="{DEBB6DA5-1766-470C-916D-7992CAA257B6}" dt="2019-03-24T20:45:52.571" v="459"/>
        <pc:sldMkLst>
          <pc:docMk/>
          <pc:sldMk cId="406429693" sldId="382"/>
        </pc:sldMkLst>
        <pc:picChg chg="add mod">
          <ac:chgData name="Lucas Jellema" userId="7e183fbb-84e0-44b3-9b03-0792bc8d162b" providerId="ADAL" clId="{DEBB6DA5-1766-470C-916D-7992CAA257B6}" dt="2019-03-24T20:45:47.967" v="458" actId="1076"/>
          <ac:picMkLst>
            <pc:docMk/>
            <pc:sldMk cId="406429693" sldId="382"/>
            <ac:picMk id="2" creationId="{821CB6C1-7D61-4B9C-80BB-FEF4DD255F20}"/>
          </ac:picMkLst>
        </pc:picChg>
      </pc:sldChg>
      <pc:sldChg chg="add">
        <pc:chgData name="Lucas Jellema" userId="7e183fbb-84e0-44b3-9b03-0792bc8d162b" providerId="ADAL" clId="{DEBB6DA5-1766-470C-916D-7992CAA257B6}" dt="2019-03-24T19:33:13.301" v="195"/>
        <pc:sldMkLst>
          <pc:docMk/>
          <pc:sldMk cId="3380981180" sldId="383"/>
        </pc:sldMkLst>
      </pc:sldChg>
      <pc:sldChg chg="add">
        <pc:chgData name="Lucas Jellema" userId="7e183fbb-84e0-44b3-9b03-0792bc8d162b" providerId="ADAL" clId="{DEBB6DA5-1766-470C-916D-7992CAA257B6}" dt="2019-03-24T19:34:13.728" v="197"/>
        <pc:sldMkLst>
          <pc:docMk/>
          <pc:sldMk cId="2889561876" sldId="389"/>
        </pc:sldMkLst>
      </pc:sldChg>
      <pc:sldChg chg="add">
        <pc:chgData name="Lucas Jellema" userId="7e183fbb-84e0-44b3-9b03-0792bc8d162b" providerId="ADAL" clId="{DEBB6DA5-1766-470C-916D-7992CAA257B6}" dt="2019-03-21T13:19:04.640" v="73"/>
        <pc:sldMkLst>
          <pc:docMk/>
          <pc:sldMk cId="325106746" sldId="400"/>
        </pc:sldMkLst>
      </pc:sldChg>
      <pc:sldChg chg="add">
        <pc:chgData name="Lucas Jellema" userId="7e183fbb-84e0-44b3-9b03-0792bc8d162b" providerId="ADAL" clId="{DEBB6DA5-1766-470C-916D-7992CAA257B6}" dt="2019-03-21T13:19:04.640" v="73"/>
        <pc:sldMkLst>
          <pc:docMk/>
          <pc:sldMk cId="1807926604" sldId="401"/>
        </pc:sldMkLst>
      </pc:sldChg>
      <pc:sldChg chg="modSp add">
        <pc:chgData name="Lucas Jellema" userId="7e183fbb-84e0-44b3-9b03-0792bc8d162b" providerId="ADAL" clId="{DEBB6DA5-1766-470C-916D-7992CAA257B6}" dt="2019-03-24T19:25:11.321" v="190" actId="20577"/>
        <pc:sldMkLst>
          <pc:docMk/>
          <pc:sldMk cId="338946068" sldId="407"/>
        </pc:sldMkLst>
        <pc:spChg chg="mod">
          <ac:chgData name="Lucas Jellema" userId="7e183fbb-84e0-44b3-9b03-0792bc8d162b" providerId="ADAL" clId="{DEBB6DA5-1766-470C-916D-7992CAA257B6}" dt="2019-03-24T19:25:11.321" v="190" actId="20577"/>
          <ac:spMkLst>
            <pc:docMk/>
            <pc:sldMk cId="338946068" sldId="407"/>
            <ac:spMk id="5" creationId="{00000000-0000-0000-0000-000000000000}"/>
          </ac:spMkLst>
        </pc:spChg>
      </pc:sldChg>
      <pc:sldChg chg="add">
        <pc:chgData name="Lucas Jellema" userId="7e183fbb-84e0-44b3-9b03-0792bc8d162b" providerId="ADAL" clId="{DEBB6DA5-1766-470C-916D-7992CAA257B6}" dt="2019-03-21T13:16:10.069" v="70"/>
        <pc:sldMkLst>
          <pc:docMk/>
          <pc:sldMk cId="943297001" sldId="408"/>
        </pc:sldMkLst>
      </pc:sldChg>
      <pc:sldChg chg="add">
        <pc:chgData name="Lucas Jellema" userId="7e183fbb-84e0-44b3-9b03-0792bc8d162b" providerId="ADAL" clId="{DEBB6DA5-1766-470C-916D-7992CAA257B6}" dt="2019-03-21T13:16:10.069" v="70"/>
        <pc:sldMkLst>
          <pc:docMk/>
          <pc:sldMk cId="2426628903" sldId="409"/>
        </pc:sldMkLst>
      </pc:sldChg>
      <pc:sldChg chg="add">
        <pc:chgData name="Lucas Jellema" userId="7e183fbb-84e0-44b3-9b03-0792bc8d162b" providerId="ADAL" clId="{DEBB6DA5-1766-470C-916D-7992CAA257B6}" dt="2019-03-21T13:16:10.069" v="70"/>
        <pc:sldMkLst>
          <pc:docMk/>
          <pc:sldMk cId="3172261864" sldId="410"/>
        </pc:sldMkLst>
      </pc:sldChg>
      <pc:sldChg chg="add">
        <pc:chgData name="Lucas Jellema" userId="7e183fbb-84e0-44b3-9b03-0792bc8d162b" providerId="ADAL" clId="{DEBB6DA5-1766-470C-916D-7992CAA257B6}" dt="2019-03-21T13:19:04.640" v="73"/>
        <pc:sldMkLst>
          <pc:docMk/>
          <pc:sldMk cId="3856925660" sldId="411"/>
        </pc:sldMkLst>
      </pc:sldChg>
      <pc:sldChg chg="add">
        <pc:chgData name="Lucas Jellema" userId="7e183fbb-84e0-44b3-9b03-0792bc8d162b" providerId="ADAL" clId="{DEBB6DA5-1766-470C-916D-7992CAA257B6}" dt="2019-03-21T13:16:10.069" v="70"/>
        <pc:sldMkLst>
          <pc:docMk/>
          <pc:sldMk cId="4159874738" sldId="412"/>
        </pc:sldMkLst>
      </pc:sldChg>
      <pc:sldChg chg="add">
        <pc:chgData name="Lucas Jellema" userId="7e183fbb-84e0-44b3-9b03-0792bc8d162b" providerId="ADAL" clId="{DEBB6DA5-1766-470C-916D-7992CAA257B6}" dt="2019-03-24T19:34:13.728" v="197"/>
        <pc:sldMkLst>
          <pc:docMk/>
          <pc:sldMk cId="3755341735" sldId="426"/>
        </pc:sldMkLst>
      </pc:sldChg>
      <pc:sldChg chg="add">
        <pc:chgData name="Lucas Jellema" userId="7e183fbb-84e0-44b3-9b03-0792bc8d162b" providerId="ADAL" clId="{DEBB6DA5-1766-470C-916D-7992CAA257B6}" dt="2019-03-24T19:34:13.728" v="197"/>
        <pc:sldMkLst>
          <pc:docMk/>
          <pc:sldMk cId="1064427031" sldId="427"/>
        </pc:sldMkLst>
      </pc:sldChg>
      <pc:sldChg chg="add">
        <pc:chgData name="Lucas Jellema" userId="7e183fbb-84e0-44b3-9b03-0792bc8d162b" providerId="ADAL" clId="{DEBB6DA5-1766-470C-916D-7992CAA257B6}" dt="2019-03-21T13:19:04.640" v="73"/>
        <pc:sldMkLst>
          <pc:docMk/>
          <pc:sldMk cId="72500157" sldId="428"/>
        </pc:sldMkLst>
      </pc:sldChg>
      <pc:sldChg chg="add">
        <pc:chgData name="Lucas Jellema" userId="7e183fbb-84e0-44b3-9b03-0792bc8d162b" providerId="ADAL" clId="{DEBB6DA5-1766-470C-916D-7992CAA257B6}" dt="2019-03-21T13:19:04.640" v="73"/>
        <pc:sldMkLst>
          <pc:docMk/>
          <pc:sldMk cId="601275008" sldId="429"/>
        </pc:sldMkLst>
      </pc:sldChg>
      <pc:sldChg chg="add">
        <pc:chgData name="Lucas Jellema" userId="7e183fbb-84e0-44b3-9b03-0792bc8d162b" providerId="ADAL" clId="{DEBB6DA5-1766-470C-916D-7992CAA257B6}" dt="2019-03-21T13:19:04.640" v="73"/>
        <pc:sldMkLst>
          <pc:docMk/>
          <pc:sldMk cId="578729739" sldId="430"/>
        </pc:sldMkLst>
      </pc:sldChg>
      <pc:sldChg chg="add">
        <pc:chgData name="Lucas Jellema" userId="7e183fbb-84e0-44b3-9b03-0792bc8d162b" providerId="ADAL" clId="{DEBB6DA5-1766-470C-916D-7992CAA257B6}" dt="2019-03-21T13:19:04.640" v="73"/>
        <pc:sldMkLst>
          <pc:docMk/>
          <pc:sldMk cId="4135969024" sldId="431"/>
        </pc:sldMkLst>
      </pc:sldChg>
      <pc:sldChg chg="add">
        <pc:chgData name="Lucas Jellema" userId="7e183fbb-84e0-44b3-9b03-0792bc8d162b" providerId="ADAL" clId="{DEBB6DA5-1766-470C-916D-7992CAA257B6}" dt="2019-03-21T13:19:04.640" v="73"/>
        <pc:sldMkLst>
          <pc:docMk/>
          <pc:sldMk cId="4005100264" sldId="432"/>
        </pc:sldMkLst>
      </pc:sldChg>
      <pc:sldChg chg="add">
        <pc:chgData name="Lucas Jellema" userId="7e183fbb-84e0-44b3-9b03-0792bc8d162b" providerId="ADAL" clId="{DEBB6DA5-1766-470C-916D-7992CAA257B6}" dt="2019-03-21T13:19:04.640" v="73"/>
        <pc:sldMkLst>
          <pc:docMk/>
          <pc:sldMk cId="1814116495" sldId="433"/>
        </pc:sldMkLst>
      </pc:sldChg>
      <pc:sldChg chg="add">
        <pc:chgData name="Lucas Jellema" userId="7e183fbb-84e0-44b3-9b03-0792bc8d162b" providerId="ADAL" clId="{DEBB6DA5-1766-470C-916D-7992CAA257B6}" dt="2019-03-21T13:19:04.640" v="73"/>
        <pc:sldMkLst>
          <pc:docMk/>
          <pc:sldMk cId="3658501273" sldId="434"/>
        </pc:sldMkLst>
      </pc:sldChg>
      <pc:sldChg chg="delSp modSp add">
        <pc:chgData name="Lucas Jellema" userId="7e183fbb-84e0-44b3-9b03-0792bc8d162b" providerId="ADAL" clId="{DEBB6DA5-1766-470C-916D-7992CAA257B6}" dt="2019-03-26T06:13:02.097" v="1306" actId="5793"/>
        <pc:sldMkLst>
          <pc:docMk/>
          <pc:sldMk cId="343924744" sldId="435"/>
        </pc:sldMkLst>
        <pc:spChg chg="mod">
          <ac:chgData name="Lucas Jellema" userId="7e183fbb-84e0-44b3-9b03-0792bc8d162b" providerId="ADAL" clId="{DEBB6DA5-1766-470C-916D-7992CAA257B6}" dt="2019-03-26T06:13:02.097" v="1306" actId="5793"/>
          <ac:spMkLst>
            <pc:docMk/>
            <pc:sldMk cId="343924744" sldId="435"/>
            <ac:spMk id="3" creationId="{00000000-0000-0000-0000-000000000000}"/>
          </ac:spMkLst>
        </pc:spChg>
        <pc:picChg chg="del">
          <ac:chgData name="Lucas Jellema" userId="7e183fbb-84e0-44b3-9b03-0792bc8d162b" providerId="ADAL" clId="{DEBB6DA5-1766-470C-916D-7992CAA257B6}" dt="2019-03-26T06:12:52.554" v="1304" actId="478"/>
          <ac:picMkLst>
            <pc:docMk/>
            <pc:sldMk cId="343924744" sldId="435"/>
            <ac:picMk id="5122" creationId="{00000000-0000-0000-0000-000000000000}"/>
          </ac:picMkLst>
        </pc:picChg>
      </pc:sldChg>
      <pc:sldChg chg="add">
        <pc:chgData name="Lucas Jellema" userId="7e183fbb-84e0-44b3-9b03-0792bc8d162b" providerId="ADAL" clId="{DEBB6DA5-1766-470C-916D-7992CAA257B6}" dt="2019-03-21T13:19:04.640" v="73"/>
        <pc:sldMkLst>
          <pc:docMk/>
          <pc:sldMk cId="2010165328" sldId="436"/>
        </pc:sldMkLst>
      </pc:sldChg>
      <pc:sldChg chg="add">
        <pc:chgData name="Lucas Jellema" userId="7e183fbb-84e0-44b3-9b03-0792bc8d162b" providerId="ADAL" clId="{DEBB6DA5-1766-470C-916D-7992CAA257B6}" dt="2019-03-21T13:19:04.640" v="73"/>
        <pc:sldMkLst>
          <pc:docMk/>
          <pc:sldMk cId="3522548071" sldId="437"/>
        </pc:sldMkLst>
      </pc:sldChg>
      <pc:sldChg chg="add">
        <pc:chgData name="Lucas Jellema" userId="7e183fbb-84e0-44b3-9b03-0792bc8d162b" providerId="ADAL" clId="{DEBB6DA5-1766-470C-916D-7992CAA257B6}" dt="2019-03-21T13:19:04.640" v="73"/>
        <pc:sldMkLst>
          <pc:docMk/>
          <pc:sldMk cId="1396168368" sldId="438"/>
        </pc:sldMkLst>
      </pc:sldChg>
      <pc:sldChg chg="add">
        <pc:chgData name="Lucas Jellema" userId="7e183fbb-84e0-44b3-9b03-0792bc8d162b" providerId="ADAL" clId="{DEBB6DA5-1766-470C-916D-7992CAA257B6}" dt="2019-03-21T13:18:31.929" v="72"/>
        <pc:sldMkLst>
          <pc:docMk/>
          <pc:sldMk cId="2110752291" sldId="441"/>
        </pc:sldMkLst>
      </pc:sldChg>
      <pc:sldChg chg="add">
        <pc:chgData name="Lucas Jellema" userId="7e183fbb-84e0-44b3-9b03-0792bc8d162b" providerId="ADAL" clId="{DEBB6DA5-1766-470C-916D-7992CAA257B6}" dt="2019-03-21T13:18:31.929" v="72"/>
        <pc:sldMkLst>
          <pc:docMk/>
          <pc:sldMk cId="664171085" sldId="442"/>
        </pc:sldMkLst>
      </pc:sldChg>
      <pc:sldChg chg="add">
        <pc:chgData name="Lucas Jellema" userId="7e183fbb-84e0-44b3-9b03-0792bc8d162b" providerId="ADAL" clId="{DEBB6DA5-1766-470C-916D-7992CAA257B6}" dt="2019-03-21T13:19:04.640" v="73"/>
        <pc:sldMkLst>
          <pc:docMk/>
          <pc:sldMk cId="2029227162" sldId="452"/>
        </pc:sldMkLst>
      </pc:sldChg>
      <pc:sldChg chg="addSp modSp add modAnim">
        <pc:chgData name="Lucas Jellema" userId="7e183fbb-84e0-44b3-9b03-0792bc8d162b" providerId="ADAL" clId="{DEBB6DA5-1766-470C-916D-7992CAA257B6}" dt="2019-03-31T15:49:55.969" v="2085"/>
        <pc:sldMkLst>
          <pc:docMk/>
          <pc:sldMk cId="2398686762" sldId="453"/>
        </pc:sldMkLst>
        <pc:spChg chg="add mod">
          <ac:chgData name="Lucas Jellema" userId="7e183fbb-84e0-44b3-9b03-0792bc8d162b" providerId="ADAL" clId="{DEBB6DA5-1766-470C-916D-7992CAA257B6}" dt="2019-03-31T15:49:22.046" v="2077" actId="20577"/>
          <ac:spMkLst>
            <pc:docMk/>
            <pc:sldMk cId="2398686762" sldId="453"/>
            <ac:spMk id="2" creationId="{6D512D24-7892-4058-8BCC-56DCAED21167}"/>
          </ac:spMkLst>
        </pc:spChg>
        <pc:spChg chg="add mod">
          <ac:chgData name="Lucas Jellema" userId="7e183fbb-84e0-44b3-9b03-0792bc8d162b" providerId="ADAL" clId="{DEBB6DA5-1766-470C-916D-7992CAA257B6}" dt="2019-03-31T15:49:48.391" v="2084" actId="1076"/>
          <ac:spMkLst>
            <pc:docMk/>
            <pc:sldMk cId="2398686762" sldId="453"/>
            <ac:spMk id="14" creationId="{BB1AAB1A-90C3-4268-8E72-BBFC14144E06}"/>
          </ac:spMkLst>
        </pc:spChg>
      </pc:sldChg>
      <pc:sldChg chg="add">
        <pc:chgData name="Lucas Jellema" userId="7e183fbb-84e0-44b3-9b03-0792bc8d162b" providerId="ADAL" clId="{DEBB6DA5-1766-470C-916D-7992CAA257B6}" dt="2019-03-26T06:11:22.861" v="1273"/>
        <pc:sldMkLst>
          <pc:docMk/>
          <pc:sldMk cId="275498253" sldId="480"/>
        </pc:sldMkLst>
      </pc:sldChg>
      <pc:sldChg chg="delSp modSp add">
        <pc:chgData name="Lucas Jellema" userId="7e183fbb-84e0-44b3-9b03-0792bc8d162b" providerId="ADAL" clId="{DEBB6DA5-1766-470C-916D-7992CAA257B6}" dt="2019-04-01T06:26:56.008" v="2101"/>
        <pc:sldMkLst>
          <pc:docMk/>
          <pc:sldMk cId="382961870" sldId="497"/>
        </pc:sldMkLst>
        <pc:spChg chg="mod">
          <ac:chgData name="Lucas Jellema" userId="7e183fbb-84e0-44b3-9b03-0792bc8d162b" providerId="ADAL" clId="{DEBB6DA5-1766-470C-916D-7992CAA257B6}" dt="2019-04-01T06:25:51.705" v="2098" actId="115"/>
          <ac:spMkLst>
            <pc:docMk/>
            <pc:sldMk cId="382961870" sldId="497"/>
            <ac:spMk id="6" creationId="{00000000-0000-0000-0000-000000000000}"/>
          </ac:spMkLst>
        </pc:spChg>
        <pc:spChg chg="del mod">
          <ac:chgData name="Lucas Jellema" userId="7e183fbb-84e0-44b3-9b03-0792bc8d162b" providerId="ADAL" clId="{DEBB6DA5-1766-470C-916D-7992CAA257B6}" dt="2019-04-01T06:26:56.008" v="2101"/>
          <ac:spMkLst>
            <pc:docMk/>
            <pc:sldMk cId="382961870" sldId="497"/>
            <ac:spMk id="48" creationId="{00000000-0000-0000-0000-000000000000}"/>
          </ac:spMkLst>
        </pc:spChg>
      </pc:sldChg>
      <pc:sldChg chg="add">
        <pc:chgData name="Lucas Jellema" userId="7e183fbb-84e0-44b3-9b03-0792bc8d162b" providerId="ADAL" clId="{DEBB6DA5-1766-470C-916D-7992CAA257B6}" dt="2019-03-21T13:07:52.136" v="27"/>
        <pc:sldMkLst>
          <pc:docMk/>
          <pc:sldMk cId="2772761788" sldId="519"/>
        </pc:sldMkLst>
      </pc:sldChg>
      <pc:sldChg chg="add">
        <pc:chgData name="Lucas Jellema" userId="7e183fbb-84e0-44b3-9b03-0792bc8d162b" providerId="ADAL" clId="{DEBB6DA5-1766-470C-916D-7992CAA257B6}" dt="2019-03-21T13:12:42.976" v="50"/>
        <pc:sldMkLst>
          <pc:docMk/>
          <pc:sldMk cId="2203809736" sldId="520"/>
        </pc:sldMkLst>
      </pc:sldChg>
      <pc:sldChg chg="add">
        <pc:chgData name="Lucas Jellema" userId="7e183fbb-84e0-44b3-9b03-0792bc8d162b" providerId="ADAL" clId="{DEBB6DA5-1766-470C-916D-7992CAA257B6}" dt="2019-03-21T13:12:42.976" v="50"/>
        <pc:sldMkLst>
          <pc:docMk/>
          <pc:sldMk cId="3486758625" sldId="521"/>
        </pc:sldMkLst>
      </pc:sldChg>
      <pc:sldChg chg="add">
        <pc:chgData name="Lucas Jellema" userId="7e183fbb-84e0-44b3-9b03-0792bc8d162b" providerId="ADAL" clId="{DEBB6DA5-1766-470C-916D-7992CAA257B6}" dt="2019-03-21T13:07:52.136" v="27"/>
        <pc:sldMkLst>
          <pc:docMk/>
          <pc:sldMk cId="3423966027" sldId="525"/>
        </pc:sldMkLst>
      </pc:sldChg>
      <pc:sldChg chg="add">
        <pc:chgData name="Lucas Jellema" userId="7e183fbb-84e0-44b3-9b03-0792bc8d162b" providerId="ADAL" clId="{DEBB6DA5-1766-470C-916D-7992CAA257B6}" dt="2019-03-21T13:07:52.136" v="27"/>
        <pc:sldMkLst>
          <pc:docMk/>
          <pc:sldMk cId="897560650" sldId="526"/>
        </pc:sldMkLst>
      </pc:sldChg>
      <pc:sldChg chg="add">
        <pc:chgData name="Lucas Jellema" userId="7e183fbb-84e0-44b3-9b03-0792bc8d162b" providerId="ADAL" clId="{DEBB6DA5-1766-470C-916D-7992CAA257B6}" dt="2019-03-21T13:12:42.976" v="50"/>
        <pc:sldMkLst>
          <pc:docMk/>
          <pc:sldMk cId="3843749965" sldId="527"/>
        </pc:sldMkLst>
      </pc:sldChg>
      <pc:sldChg chg="add">
        <pc:chgData name="Lucas Jellema" userId="7e183fbb-84e0-44b3-9b03-0792bc8d162b" providerId="ADAL" clId="{DEBB6DA5-1766-470C-916D-7992CAA257B6}" dt="2019-03-21T13:07:52.136" v="27"/>
        <pc:sldMkLst>
          <pc:docMk/>
          <pc:sldMk cId="2671790504" sldId="528"/>
        </pc:sldMkLst>
      </pc:sldChg>
      <pc:sldChg chg="delSp add">
        <pc:chgData name="Lucas Jellema" userId="7e183fbb-84e0-44b3-9b03-0792bc8d162b" providerId="ADAL" clId="{DEBB6DA5-1766-470C-916D-7992CAA257B6}" dt="2019-03-24T20:42:41.860" v="452" actId="478"/>
        <pc:sldMkLst>
          <pc:docMk/>
          <pc:sldMk cId="2910685139" sldId="529"/>
        </pc:sldMkLst>
        <pc:picChg chg="del">
          <ac:chgData name="Lucas Jellema" userId="7e183fbb-84e0-44b3-9b03-0792bc8d162b" providerId="ADAL" clId="{DEBB6DA5-1766-470C-916D-7992CAA257B6}" dt="2019-03-24T20:42:41.860" v="452" actId="478"/>
          <ac:picMkLst>
            <pc:docMk/>
            <pc:sldMk cId="2910685139" sldId="529"/>
            <ac:picMk id="2050" creationId="{00000000-0000-0000-0000-000000000000}"/>
          </ac:picMkLst>
        </pc:picChg>
      </pc:sldChg>
      <pc:sldChg chg="add">
        <pc:chgData name="Lucas Jellema" userId="7e183fbb-84e0-44b3-9b03-0792bc8d162b" providerId="ADAL" clId="{DEBB6DA5-1766-470C-916D-7992CAA257B6}" dt="2019-03-21T13:13:45.878" v="67"/>
        <pc:sldMkLst>
          <pc:docMk/>
          <pc:sldMk cId="2290684117" sldId="530"/>
        </pc:sldMkLst>
      </pc:sldChg>
      <pc:sldChg chg="add">
        <pc:chgData name="Lucas Jellema" userId="7e183fbb-84e0-44b3-9b03-0792bc8d162b" providerId="ADAL" clId="{DEBB6DA5-1766-470C-916D-7992CAA257B6}" dt="2019-03-21T13:07:52.136" v="27"/>
        <pc:sldMkLst>
          <pc:docMk/>
          <pc:sldMk cId="2723616662" sldId="532"/>
        </pc:sldMkLst>
      </pc:sldChg>
      <pc:sldChg chg="addSp modSp add">
        <pc:chgData name="Lucas Jellema" userId="7e183fbb-84e0-44b3-9b03-0792bc8d162b" providerId="ADAL" clId="{DEBB6DA5-1766-470C-916D-7992CAA257B6}" dt="2019-03-31T15:43:06.166" v="2029"/>
        <pc:sldMkLst>
          <pc:docMk/>
          <pc:sldMk cId="1761544846" sldId="533"/>
        </pc:sldMkLst>
        <pc:spChg chg="add mod">
          <ac:chgData name="Lucas Jellema" userId="7e183fbb-84e0-44b3-9b03-0792bc8d162b" providerId="ADAL" clId="{DEBB6DA5-1766-470C-916D-7992CAA257B6}" dt="2019-03-31T15:43:06.166" v="2029"/>
          <ac:spMkLst>
            <pc:docMk/>
            <pc:sldMk cId="1761544846" sldId="533"/>
            <ac:spMk id="3" creationId="{42C194F8-F87D-4D76-A9F2-C246DA023EBF}"/>
          </ac:spMkLst>
        </pc:spChg>
      </pc:sldChg>
      <pc:sldChg chg="add">
        <pc:chgData name="Lucas Jellema" userId="7e183fbb-84e0-44b3-9b03-0792bc8d162b" providerId="ADAL" clId="{DEBB6DA5-1766-470C-916D-7992CAA257B6}" dt="2019-03-21T13:07:52.136" v="27"/>
        <pc:sldMkLst>
          <pc:docMk/>
          <pc:sldMk cId="2632286467" sldId="534"/>
        </pc:sldMkLst>
      </pc:sldChg>
      <pc:sldChg chg="add">
        <pc:chgData name="Lucas Jellema" userId="7e183fbb-84e0-44b3-9b03-0792bc8d162b" providerId="ADAL" clId="{DEBB6DA5-1766-470C-916D-7992CAA257B6}" dt="2019-03-21T13:07:52.136" v="27"/>
        <pc:sldMkLst>
          <pc:docMk/>
          <pc:sldMk cId="2862850562" sldId="535"/>
        </pc:sldMkLst>
      </pc:sldChg>
      <pc:sldChg chg="add">
        <pc:chgData name="Lucas Jellema" userId="7e183fbb-84e0-44b3-9b03-0792bc8d162b" providerId="ADAL" clId="{DEBB6DA5-1766-470C-916D-7992CAA257B6}" dt="2019-03-21T13:07:52.136" v="27"/>
        <pc:sldMkLst>
          <pc:docMk/>
          <pc:sldMk cId="2583552010" sldId="536"/>
        </pc:sldMkLst>
      </pc:sldChg>
      <pc:sldChg chg="add">
        <pc:chgData name="Lucas Jellema" userId="7e183fbb-84e0-44b3-9b03-0792bc8d162b" providerId="ADAL" clId="{DEBB6DA5-1766-470C-916D-7992CAA257B6}" dt="2019-03-21T13:07:52.136" v="27"/>
        <pc:sldMkLst>
          <pc:docMk/>
          <pc:sldMk cId="1276434408" sldId="537"/>
        </pc:sldMkLst>
      </pc:sldChg>
      <pc:sldChg chg="add">
        <pc:chgData name="Lucas Jellema" userId="7e183fbb-84e0-44b3-9b03-0792bc8d162b" providerId="ADAL" clId="{DEBB6DA5-1766-470C-916D-7992CAA257B6}" dt="2019-03-21T13:07:52.136" v="27"/>
        <pc:sldMkLst>
          <pc:docMk/>
          <pc:sldMk cId="3462848569" sldId="538"/>
        </pc:sldMkLst>
      </pc:sldChg>
      <pc:sldChg chg="add">
        <pc:chgData name="Lucas Jellema" userId="7e183fbb-84e0-44b3-9b03-0792bc8d162b" providerId="ADAL" clId="{DEBB6DA5-1766-470C-916D-7992CAA257B6}" dt="2019-03-21T13:07:52.136" v="27"/>
        <pc:sldMkLst>
          <pc:docMk/>
          <pc:sldMk cId="563069313" sldId="539"/>
        </pc:sldMkLst>
      </pc:sldChg>
      <pc:sldChg chg="add">
        <pc:chgData name="Lucas Jellema" userId="7e183fbb-84e0-44b3-9b03-0792bc8d162b" providerId="ADAL" clId="{DEBB6DA5-1766-470C-916D-7992CAA257B6}" dt="2019-03-21T13:07:52.136" v="27"/>
        <pc:sldMkLst>
          <pc:docMk/>
          <pc:sldMk cId="3452488978" sldId="540"/>
        </pc:sldMkLst>
      </pc:sldChg>
      <pc:sldChg chg="modSp add">
        <pc:chgData name="Lucas Jellema" userId="7e183fbb-84e0-44b3-9b03-0792bc8d162b" providerId="ADAL" clId="{DEBB6DA5-1766-470C-916D-7992CAA257B6}" dt="2019-03-21T13:08:57.515" v="31" actId="108"/>
        <pc:sldMkLst>
          <pc:docMk/>
          <pc:sldMk cId="2455781085" sldId="541"/>
        </pc:sldMkLst>
        <pc:spChg chg="mod">
          <ac:chgData name="Lucas Jellema" userId="7e183fbb-84e0-44b3-9b03-0792bc8d162b" providerId="ADAL" clId="{DEBB6DA5-1766-470C-916D-7992CAA257B6}" dt="2019-03-21T13:08:57.515" v="31" actId="108"/>
          <ac:spMkLst>
            <pc:docMk/>
            <pc:sldMk cId="2455781085" sldId="541"/>
            <ac:spMk id="2" creationId="{00000000-0000-0000-0000-000000000000}"/>
          </ac:spMkLst>
        </pc:spChg>
      </pc:sldChg>
      <pc:sldChg chg="add">
        <pc:chgData name="Lucas Jellema" userId="7e183fbb-84e0-44b3-9b03-0792bc8d162b" providerId="ADAL" clId="{DEBB6DA5-1766-470C-916D-7992CAA257B6}" dt="2019-03-21T13:07:52.136" v="27"/>
        <pc:sldMkLst>
          <pc:docMk/>
          <pc:sldMk cId="2840395912" sldId="542"/>
        </pc:sldMkLst>
      </pc:sldChg>
      <pc:sldChg chg="add">
        <pc:chgData name="Lucas Jellema" userId="7e183fbb-84e0-44b3-9b03-0792bc8d162b" providerId="ADAL" clId="{DEBB6DA5-1766-470C-916D-7992CAA257B6}" dt="2019-03-21T13:13:45.878" v="67"/>
        <pc:sldMkLst>
          <pc:docMk/>
          <pc:sldMk cId="823554171" sldId="543"/>
        </pc:sldMkLst>
      </pc:sldChg>
      <pc:sldChg chg="add">
        <pc:chgData name="Lucas Jellema" userId="7e183fbb-84e0-44b3-9b03-0792bc8d162b" providerId="ADAL" clId="{DEBB6DA5-1766-470C-916D-7992CAA257B6}" dt="2019-03-21T13:12:42.976" v="50"/>
        <pc:sldMkLst>
          <pc:docMk/>
          <pc:sldMk cId="1711454311" sldId="546"/>
        </pc:sldMkLst>
      </pc:sldChg>
      <pc:sldChg chg="add">
        <pc:chgData name="Lucas Jellema" userId="7e183fbb-84e0-44b3-9b03-0792bc8d162b" providerId="ADAL" clId="{DEBB6DA5-1766-470C-916D-7992CAA257B6}" dt="2019-03-21T13:12:42.976" v="50"/>
        <pc:sldMkLst>
          <pc:docMk/>
          <pc:sldMk cId="3510962602" sldId="548"/>
        </pc:sldMkLst>
      </pc:sldChg>
      <pc:sldChg chg="add">
        <pc:chgData name="Lucas Jellema" userId="7e183fbb-84e0-44b3-9b03-0792bc8d162b" providerId="ADAL" clId="{DEBB6DA5-1766-470C-916D-7992CAA257B6}" dt="2019-03-21T13:07:52.136" v="27"/>
        <pc:sldMkLst>
          <pc:docMk/>
          <pc:sldMk cId="445853142" sldId="549"/>
        </pc:sldMkLst>
      </pc:sldChg>
      <pc:sldChg chg="add">
        <pc:chgData name="Lucas Jellema" userId="7e183fbb-84e0-44b3-9b03-0792bc8d162b" providerId="ADAL" clId="{DEBB6DA5-1766-470C-916D-7992CAA257B6}" dt="2019-03-21T13:13:45.878" v="67"/>
        <pc:sldMkLst>
          <pc:docMk/>
          <pc:sldMk cId="498349139" sldId="550"/>
        </pc:sldMkLst>
      </pc:sldChg>
      <pc:sldChg chg="add">
        <pc:chgData name="Lucas Jellema" userId="7e183fbb-84e0-44b3-9b03-0792bc8d162b" providerId="ADAL" clId="{DEBB6DA5-1766-470C-916D-7992CAA257B6}" dt="2019-03-21T13:13:45.878" v="67"/>
        <pc:sldMkLst>
          <pc:docMk/>
          <pc:sldMk cId="380281538" sldId="551"/>
        </pc:sldMkLst>
      </pc:sldChg>
      <pc:sldChg chg="add">
        <pc:chgData name="Lucas Jellema" userId="7e183fbb-84e0-44b3-9b03-0792bc8d162b" providerId="ADAL" clId="{DEBB6DA5-1766-470C-916D-7992CAA257B6}" dt="2019-03-21T13:12:42.976" v="50"/>
        <pc:sldMkLst>
          <pc:docMk/>
          <pc:sldMk cId="3232184064" sldId="552"/>
        </pc:sldMkLst>
      </pc:sldChg>
      <pc:sldChg chg="add">
        <pc:chgData name="Lucas Jellema" userId="7e183fbb-84e0-44b3-9b03-0792bc8d162b" providerId="ADAL" clId="{DEBB6DA5-1766-470C-916D-7992CAA257B6}" dt="2019-03-21T13:12:42.976" v="50"/>
        <pc:sldMkLst>
          <pc:docMk/>
          <pc:sldMk cId="2782465172" sldId="553"/>
        </pc:sldMkLst>
      </pc:sldChg>
      <pc:sldChg chg="add">
        <pc:chgData name="Lucas Jellema" userId="7e183fbb-84e0-44b3-9b03-0792bc8d162b" providerId="ADAL" clId="{DEBB6DA5-1766-470C-916D-7992CAA257B6}" dt="2019-03-21T13:12:42.976" v="50"/>
        <pc:sldMkLst>
          <pc:docMk/>
          <pc:sldMk cId="1092301449" sldId="554"/>
        </pc:sldMkLst>
      </pc:sldChg>
      <pc:sldChg chg="add">
        <pc:chgData name="Lucas Jellema" userId="7e183fbb-84e0-44b3-9b03-0792bc8d162b" providerId="ADAL" clId="{DEBB6DA5-1766-470C-916D-7992CAA257B6}" dt="2019-03-21T13:12:42.976" v="50"/>
        <pc:sldMkLst>
          <pc:docMk/>
          <pc:sldMk cId="1512010839" sldId="557"/>
        </pc:sldMkLst>
      </pc:sldChg>
      <pc:sldChg chg="add">
        <pc:chgData name="Lucas Jellema" userId="7e183fbb-84e0-44b3-9b03-0792bc8d162b" providerId="ADAL" clId="{DEBB6DA5-1766-470C-916D-7992CAA257B6}" dt="2019-03-21T13:21:00.649" v="133"/>
        <pc:sldMkLst>
          <pc:docMk/>
          <pc:sldMk cId="1900122881" sldId="560"/>
        </pc:sldMkLst>
      </pc:sldChg>
      <pc:sldChg chg="add">
        <pc:chgData name="Lucas Jellema" userId="7e183fbb-84e0-44b3-9b03-0792bc8d162b" providerId="ADAL" clId="{DEBB6DA5-1766-470C-916D-7992CAA257B6}" dt="2019-03-21T13:13:45.878" v="67"/>
        <pc:sldMkLst>
          <pc:docMk/>
          <pc:sldMk cId="626098608" sldId="582"/>
        </pc:sldMkLst>
      </pc:sldChg>
      <pc:sldChg chg="add">
        <pc:chgData name="Lucas Jellema" userId="7e183fbb-84e0-44b3-9b03-0792bc8d162b" providerId="ADAL" clId="{DEBB6DA5-1766-470C-916D-7992CAA257B6}" dt="2019-03-24T20:42:48.976" v="453"/>
        <pc:sldMkLst>
          <pc:docMk/>
          <pc:sldMk cId="4062082379" sldId="587"/>
        </pc:sldMkLst>
      </pc:sldChg>
      <pc:sldChg chg="add">
        <pc:chgData name="Lucas Jellema" userId="7e183fbb-84e0-44b3-9b03-0792bc8d162b" providerId="ADAL" clId="{DEBB6DA5-1766-470C-916D-7992CAA257B6}" dt="2019-03-24T20:42:48.976" v="453"/>
        <pc:sldMkLst>
          <pc:docMk/>
          <pc:sldMk cId="3375702312" sldId="588"/>
        </pc:sldMkLst>
      </pc:sldChg>
      <pc:sldChg chg="add">
        <pc:chgData name="Lucas Jellema" userId="7e183fbb-84e0-44b3-9b03-0792bc8d162b" providerId="ADAL" clId="{DEBB6DA5-1766-470C-916D-7992CAA257B6}" dt="2019-03-21T13:12:42.976" v="50"/>
        <pc:sldMkLst>
          <pc:docMk/>
          <pc:sldMk cId="2903464351" sldId="589"/>
        </pc:sldMkLst>
      </pc:sldChg>
      <pc:sldChg chg="add">
        <pc:chgData name="Lucas Jellema" userId="7e183fbb-84e0-44b3-9b03-0792bc8d162b" providerId="ADAL" clId="{DEBB6DA5-1766-470C-916D-7992CAA257B6}" dt="2019-03-21T13:12:42.976" v="50"/>
        <pc:sldMkLst>
          <pc:docMk/>
          <pc:sldMk cId="3858905835" sldId="590"/>
        </pc:sldMkLst>
      </pc:sldChg>
      <pc:sldChg chg="add">
        <pc:chgData name="Lucas Jellema" userId="7e183fbb-84e0-44b3-9b03-0792bc8d162b" providerId="ADAL" clId="{DEBB6DA5-1766-470C-916D-7992CAA257B6}" dt="2019-03-21T13:12:42.976" v="50"/>
        <pc:sldMkLst>
          <pc:docMk/>
          <pc:sldMk cId="548352561" sldId="591"/>
        </pc:sldMkLst>
      </pc:sldChg>
      <pc:sldChg chg="add">
        <pc:chgData name="Lucas Jellema" userId="7e183fbb-84e0-44b3-9b03-0792bc8d162b" providerId="ADAL" clId="{DEBB6DA5-1766-470C-916D-7992CAA257B6}" dt="2019-03-21T13:12:42.976" v="50"/>
        <pc:sldMkLst>
          <pc:docMk/>
          <pc:sldMk cId="1175417955" sldId="592"/>
        </pc:sldMkLst>
      </pc:sldChg>
      <pc:sldChg chg="add">
        <pc:chgData name="Lucas Jellema" userId="7e183fbb-84e0-44b3-9b03-0792bc8d162b" providerId="ADAL" clId="{DEBB6DA5-1766-470C-916D-7992CAA257B6}" dt="2019-03-21T13:12:42.976" v="50"/>
        <pc:sldMkLst>
          <pc:docMk/>
          <pc:sldMk cId="188373350" sldId="593"/>
        </pc:sldMkLst>
      </pc:sldChg>
      <pc:sldChg chg="add">
        <pc:chgData name="Lucas Jellema" userId="7e183fbb-84e0-44b3-9b03-0792bc8d162b" providerId="ADAL" clId="{DEBB6DA5-1766-470C-916D-7992CAA257B6}" dt="2019-03-21T13:12:42.976" v="50"/>
        <pc:sldMkLst>
          <pc:docMk/>
          <pc:sldMk cId="3467172608" sldId="594"/>
        </pc:sldMkLst>
      </pc:sldChg>
      <pc:sldChg chg="add">
        <pc:chgData name="Lucas Jellema" userId="7e183fbb-84e0-44b3-9b03-0792bc8d162b" providerId="ADAL" clId="{DEBB6DA5-1766-470C-916D-7992CAA257B6}" dt="2019-03-21T13:12:42.976" v="50"/>
        <pc:sldMkLst>
          <pc:docMk/>
          <pc:sldMk cId="650083512" sldId="596"/>
        </pc:sldMkLst>
      </pc:sldChg>
      <pc:sldChg chg="add">
        <pc:chgData name="Lucas Jellema" userId="7e183fbb-84e0-44b3-9b03-0792bc8d162b" providerId="ADAL" clId="{DEBB6DA5-1766-470C-916D-7992CAA257B6}" dt="2019-03-21T13:12:42.976" v="50"/>
        <pc:sldMkLst>
          <pc:docMk/>
          <pc:sldMk cId="348885813" sldId="597"/>
        </pc:sldMkLst>
      </pc:sldChg>
      <pc:sldChg chg="add">
        <pc:chgData name="Lucas Jellema" userId="7e183fbb-84e0-44b3-9b03-0792bc8d162b" providerId="ADAL" clId="{DEBB6DA5-1766-470C-916D-7992CAA257B6}" dt="2019-03-21T13:12:42.976" v="50"/>
        <pc:sldMkLst>
          <pc:docMk/>
          <pc:sldMk cId="56534436" sldId="598"/>
        </pc:sldMkLst>
      </pc:sldChg>
      <pc:sldChg chg="add">
        <pc:chgData name="Lucas Jellema" userId="7e183fbb-84e0-44b3-9b03-0792bc8d162b" providerId="ADAL" clId="{DEBB6DA5-1766-470C-916D-7992CAA257B6}" dt="2019-03-21T13:12:42.976" v="50"/>
        <pc:sldMkLst>
          <pc:docMk/>
          <pc:sldMk cId="1235669344" sldId="599"/>
        </pc:sldMkLst>
      </pc:sldChg>
      <pc:sldChg chg="add">
        <pc:chgData name="Lucas Jellema" userId="7e183fbb-84e0-44b3-9b03-0792bc8d162b" providerId="ADAL" clId="{DEBB6DA5-1766-470C-916D-7992CAA257B6}" dt="2019-03-21T13:12:42.976" v="50"/>
        <pc:sldMkLst>
          <pc:docMk/>
          <pc:sldMk cId="3245674859" sldId="600"/>
        </pc:sldMkLst>
      </pc:sldChg>
      <pc:sldChg chg="addSp delSp modSp add del delAnim modAnim">
        <pc:chgData name="Lucas Jellema" userId="7e183fbb-84e0-44b3-9b03-0792bc8d162b" providerId="ADAL" clId="{DEBB6DA5-1766-470C-916D-7992CAA257B6}" dt="2019-03-24T20:24:40.186" v="303" actId="478"/>
        <pc:sldMkLst>
          <pc:docMk/>
          <pc:sldMk cId="4182618553" sldId="602"/>
        </pc:sldMkLst>
        <pc:spChg chg="add mod">
          <ac:chgData name="Lucas Jellema" userId="7e183fbb-84e0-44b3-9b03-0792bc8d162b" providerId="ADAL" clId="{DEBB6DA5-1766-470C-916D-7992CAA257B6}" dt="2019-03-24T20:06:03.843" v="201"/>
          <ac:spMkLst>
            <pc:docMk/>
            <pc:sldMk cId="4182618553" sldId="602"/>
            <ac:spMk id="6" creationId="{3B8B4CAE-D1D7-453C-9E9F-4610B7CE4D06}"/>
          </ac:spMkLst>
        </pc:spChg>
        <pc:spChg chg="mod">
          <ac:chgData name="Lucas Jellema" userId="7e183fbb-84e0-44b3-9b03-0792bc8d162b" providerId="ADAL" clId="{DEBB6DA5-1766-470C-916D-7992CAA257B6}" dt="2019-03-24T20:22:27.020" v="281" actId="14100"/>
          <ac:spMkLst>
            <pc:docMk/>
            <pc:sldMk cId="4182618553" sldId="602"/>
            <ac:spMk id="10" creationId="{00000000-0000-0000-0000-000000000000}"/>
          </ac:spMkLst>
        </pc:spChg>
        <pc:spChg chg="del">
          <ac:chgData name="Lucas Jellema" userId="7e183fbb-84e0-44b3-9b03-0792bc8d162b" providerId="ADAL" clId="{DEBB6DA5-1766-470C-916D-7992CAA257B6}" dt="2019-03-24T20:22:07.526" v="279" actId="478"/>
          <ac:spMkLst>
            <pc:docMk/>
            <pc:sldMk cId="4182618553" sldId="602"/>
            <ac:spMk id="19" creationId="{00000000-0000-0000-0000-000000000000}"/>
          </ac:spMkLst>
        </pc:spChg>
        <pc:spChg chg="del">
          <ac:chgData name="Lucas Jellema" userId="7e183fbb-84e0-44b3-9b03-0792bc8d162b" providerId="ADAL" clId="{DEBB6DA5-1766-470C-916D-7992CAA257B6}" dt="2019-03-24T20:24:09.831" v="301" actId="478"/>
          <ac:spMkLst>
            <pc:docMk/>
            <pc:sldMk cId="4182618553" sldId="602"/>
            <ac:spMk id="57" creationId="{00000000-0000-0000-0000-000000000000}"/>
          </ac:spMkLst>
        </pc:spChg>
        <pc:spChg chg="del">
          <ac:chgData name="Lucas Jellema" userId="7e183fbb-84e0-44b3-9b03-0792bc8d162b" providerId="ADAL" clId="{DEBB6DA5-1766-470C-916D-7992CAA257B6}" dt="2019-03-24T20:24:09.831" v="301" actId="478"/>
          <ac:spMkLst>
            <pc:docMk/>
            <pc:sldMk cId="4182618553" sldId="602"/>
            <ac:spMk id="68" creationId="{00000000-0000-0000-0000-000000000000}"/>
          </ac:spMkLst>
        </pc:spChg>
        <pc:spChg chg="mod">
          <ac:chgData name="Lucas Jellema" userId="7e183fbb-84e0-44b3-9b03-0792bc8d162b" providerId="ADAL" clId="{DEBB6DA5-1766-470C-916D-7992CAA257B6}" dt="2019-03-24T20:23:24.827" v="295" actId="1076"/>
          <ac:spMkLst>
            <pc:docMk/>
            <pc:sldMk cId="4182618553" sldId="602"/>
            <ac:spMk id="80" creationId="{00000000-0000-0000-0000-000000000000}"/>
          </ac:spMkLst>
        </pc:spChg>
        <pc:spChg chg="add del mod">
          <ac:chgData name="Lucas Jellema" userId="7e183fbb-84e0-44b3-9b03-0792bc8d162b" providerId="ADAL" clId="{DEBB6DA5-1766-470C-916D-7992CAA257B6}" dt="2019-03-24T20:23:42.891" v="298" actId="478"/>
          <ac:spMkLst>
            <pc:docMk/>
            <pc:sldMk cId="4182618553" sldId="602"/>
            <ac:spMk id="98" creationId="{46B8462C-1B6B-4AC0-B50D-4DF1C514DB0A}"/>
          </ac:spMkLst>
        </pc:spChg>
        <pc:spChg chg="add mod">
          <ac:chgData name="Lucas Jellema" userId="7e183fbb-84e0-44b3-9b03-0792bc8d162b" providerId="ADAL" clId="{DEBB6DA5-1766-470C-916D-7992CAA257B6}" dt="2019-03-24T20:23:00.091" v="291" actId="20577"/>
          <ac:spMkLst>
            <pc:docMk/>
            <pc:sldMk cId="4182618553" sldId="602"/>
            <ac:spMk id="100" creationId="{65A9E498-D752-4EBA-A175-7FC961755C73}"/>
          </ac:spMkLst>
        </pc:spChg>
        <pc:spChg chg="add mod">
          <ac:chgData name="Lucas Jellema" userId="7e183fbb-84e0-44b3-9b03-0792bc8d162b" providerId="ADAL" clId="{DEBB6DA5-1766-470C-916D-7992CAA257B6}" dt="2019-03-24T20:23:05.031" v="293"/>
          <ac:spMkLst>
            <pc:docMk/>
            <pc:sldMk cId="4182618553" sldId="602"/>
            <ac:spMk id="101" creationId="{C6BC4E84-75F6-4330-8132-BE41A9D04D4B}"/>
          </ac:spMkLst>
        </pc:spChg>
        <pc:spChg chg="add del mod">
          <ac:chgData name="Lucas Jellema" userId="7e183fbb-84e0-44b3-9b03-0792bc8d162b" providerId="ADAL" clId="{DEBB6DA5-1766-470C-916D-7992CAA257B6}" dt="2019-03-24T20:23:45.832" v="299" actId="478"/>
          <ac:spMkLst>
            <pc:docMk/>
            <pc:sldMk cId="4182618553" sldId="602"/>
            <ac:spMk id="104" creationId="{695BA9E4-061B-4EAC-8F9C-07B05A471756}"/>
          </ac:spMkLst>
        </pc:spChg>
        <pc:spChg chg="add mod">
          <ac:chgData name="Lucas Jellema" userId="7e183fbb-84e0-44b3-9b03-0792bc8d162b" providerId="ADAL" clId="{DEBB6DA5-1766-470C-916D-7992CAA257B6}" dt="2019-03-24T20:23:55.899" v="300" actId="1076"/>
          <ac:spMkLst>
            <pc:docMk/>
            <pc:sldMk cId="4182618553" sldId="602"/>
            <ac:spMk id="105" creationId="{E7D7C95A-86F8-44F7-B165-2A0374616FFE}"/>
          </ac:spMkLst>
        </pc:spChg>
        <pc:picChg chg="del">
          <ac:chgData name="Lucas Jellema" userId="7e183fbb-84e0-44b3-9b03-0792bc8d162b" providerId="ADAL" clId="{DEBB6DA5-1766-470C-916D-7992CAA257B6}" dt="2019-03-24T20:22:07.526" v="279" actId="478"/>
          <ac:picMkLst>
            <pc:docMk/>
            <pc:sldMk cId="4182618553" sldId="602"/>
            <ac:picMk id="17" creationId="{00000000-0000-0000-0000-000000000000}"/>
          </ac:picMkLst>
        </pc:picChg>
        <pc:picChg chg="del">
          <ac:chgData name="Lucas Jellema" userId="7e183fbb-84e0-44b3-9b03-0792bc8d162b" providerId="ADAL" clId="{DEBB6DA5-1766-470C-916D-7992CAA257B6}" dt="2019-03-24T20:24:09.831" v="301" actId="478"/>
          <ac:picMkLst>
            <pc:docMk/>
            <pc:sldMk cId="4182618553" sldId="602"/>
            <ac:picMk id="58" creationId="{00000000-0000-0000-0000-000000000000}"/>
          </ac:picMkLst>
        </pc:picChg>
        <pc:picChg chg="del">
          <ac:chgData name="Lucas Jellema" userId="7e183fbb-84e0-44b3-9b03-0792bc8d162b" providerId="ADAL" clId="{DEBB6DA5-1766-470C-916D-7992CAA257B6}" dt="2019-03-24T20:24:09.831" v="301" actId="478"/>
          <ac:picMkLst>
            <pc:docMk/>
            <pc:sldMk cId="4182618553" sldId="602"/>
            <ac:picMk id="70" creationId="{00000000-0000-0000-0000-000000000000}"/>
          </ac:picMkLst>
        </pc:picChg>
        <pc:picChg chg="add del mod">
          <ac:chgData name="Lucas Jellema" userId="7e183fbb-84e0-44b3-9b03-0792bc8d162b" providerId="ADAL" clId="{DEBB6DA5-1766-470C-916D-7992CAA257B6}" dt="2019-03-24T20:23:42.891" v="298" actId="478"/>
          <ac:picMkLst>
            <pc:docMk/>
            <pc:sldMk cId="4182618553" sldId="602"/>
            <ac:picMk id="99" creationId="{75813FA6-880A-4643-8C3B-D4078932A75C}"/>
          </ac:picMkLst>
        </pc:picChg>
        <pc:picChg chg="add mod">
          <ac:chgData name="Lucas Jellema" userId="7e183fbb-84e0-44b3-9b03-0792bc8d162b" providerId="ADAL" clId="{DEBB6DA5-1766-470C-916D-7992CAA257B6}" dt="2019-03-24T20:23:55.899" v="300" actId="1076"/>
          <ac:picMkLst>
            <pc:docMk/>
            <pc:sldMk cId="4182618553" sldId="602"/>
            <ac:picMk id="102" creationId="{B8CE5FB0-8DA2-45C1-8600-CFDBF505B7D1}"/>
          </ac:picMkLst>
        </pc:picChg>
        <pc:picChg chg="add mod">
          <ac:chgData name="Lucas Jellema" userId="7e183fbb-84e0-44b3-9b03-0792bc8d162b" providerId="ADAL" clId="{DEBB6DA5-1766-470C-916D-7992CAA257B6}" dt="2019-03-24T20:23:55.899" v="300" actId="1076"/>
          <ac:picMkLst>
            <pc:docMk/>
            <pc:sldMk cId="4182618553" sldId="602"/>
            <ac:picMk id="108" creationId="{3E69AF3A-07B5-4777-89DB-7B74770E41B3}"/>
          </ac:picMkLst>
        </pc:picChg>
        <pc:cxnChg chg="del mod">
          <ac:chgData name="Lucas Jellema" userId="7e183fbb-84e0-44b3-9b03-0792bc8d162b" providerId="ADAL" clId="{DEBB6DA5-1766-470C-916D-7992CAA257B6}" dt="2019-03-24T20:24:09.831" v="301" actId="478"/>
          <ac:cxnSpMkLst>
            <pc:docMk/>
            <pc:sldMk cId="4182618553" sldId="602"/>
            <ac:cxnSpMk id="7" creationId="{00000000-0000-0000-0000-000000000000}"/>
          </ac:cxnSpMkLst>
        </pc:cxnChg>
        <pc:cxnChg chg="del mod">
          <ac:chgData name="Lucas Jellema" userId="7e183fbb-84e0-44b3-9b03-0792bc8d162b" providerId="ADAL" clId="{DEBB6DA5-1766-470C-916D-7992CAA257B6}" dt="2019-03-24T20:22:07.526" v="279" actId="478"/>
          <ac:cxnSpMkLst>
            <pc:docMk/>
            <pc:sldMk cId="4182618553" sldId="602"/>
            <ac:cxnSpMk id="50" creationId="{00000000-0000-0000-0000-000000000000}"/>
          </ac:cxnSpMkLst>
        </pc:cxnChg>
        <pc:cxnChg chg="del mod">
          <ac:chgData name="Lucas Jellema" userId="7e183fbb-84e0-44b3-9b03-0792bc8d162b" providerId="ADAL" clId="{DEBB6DA5-1766-470C-916D-7992CAA257B6}" dt="2019-03-24T20:22:10.694" v="280" actId="478"/>
          <ac:cxnSpMkLst>
            <pc:docMk/>
            <pc:sldMk cId="4182618553" sldId="602"/>
            <ac:cxnSpMk id="64" creationId="{00000000-0000-0000-0000-000000000000}"/>
          </ac:cxnSpMkLst>
        </pc:cxnChg>
        <pc:cxnChg chg="mod">
          <ac:chgData name="Lucas Jellema" userId="7e183fbb-84e0-44b3-9b03-0792bc8d162b" providerId="ADAL" clId="{DEBB6DA5-1766-470C-916D-7992CAA257B6}" dt="2019-03-24T20:24:29.054" v="302" actId="14100"/>
          <ac:cxnSpMkLst>
            <pc:docMk/>
            <pc:sldMk cId="4182618553" sldId="602"/>
            <ac:cxnSpMk id="73" creationId="{00000000-0000-0000-0000-000000000000}"/>
          </ac:cxnSpMkLst>
        </pc:cxnChg>
        <pc:cxnChg chg="add mod">
          <ac:chgData name="Lucas Jellema" userId="7e183fbb-84e0-44b3-9b03-0792bc8d162b" providerId="ADAL" clId="{DEBB6DA5-1766-470C-916D-7992CAA257B6}" dt="2019-03-24T20:23:55.899" v="300" actId="1076"/>
          <ac:cxnSpMkLst>
            <pc:docMk/>
            <pc:sldMk cId="4182618553" sldId="602"/>
            <ac:cxnSpMk id="103" creationId="{756EADDF-52EA-41FF-A93D-0D6290FB13FE}"/>
          </ac:cxnSpMkLst>
        </pc:cxnChg>
        <pc:cxnChg chg="add del mod">
          <ac:chgData name="Lucas Jellema" userId="7e183fbb-84e0-44b3-9b03-0792bc8d162b" providerId="ADAL" clId="{DEBB6DA5-1766-470C-916D-7992CAA257B6}" dt="2019-03-24T20:24:40.186" v="303" actId="478"/>
          <ac:cxnSpMkLst>
            <pc:docMk/>
            <pc:sldMk cId="4182618553" sldId="602"/>
            <ac:cxnSpMk id="106" creationId="{A6F4904D-94C4-46E0-888D-27333E490C22}"/>
          </ac:cxnSpMkLst>
        </pc:cxnChg>
        <pc:cxnChg chg="add mod">
          <ac:chgData name="Lucas Jellema" userId="7e183fbb-84e0-44b3-9b03-0792bc8d162b" providerId="ADAL" clId="{DEBB6DA5-1766-470C-916D-7992CAA257B6}" dt="2019-03-24T20:23:55.899" v="300" actId="1076"/>
          <ac:cxnSpMkLst>
            <pc:docMk/>
            <pc:sldMk cId="4182618553" sldId="602"/>
            <ac:cxnSpMk id="107" creationId="{5BE88C6A-6001-4B1D-BA39-3E006D767264}"/>
          </ac:cxnSpMkLst>
        </pc:cxnChg>
      </pc:sldChg>
      <pc:sldChg chg="addSp delSp modSp add del delAnim">
        <pc:chgData name="Lucas Jellema" userId="7e183fbb-84e0-44b3-9b03-0792bc8d162b" providerId="ADAL" clId="{DEBB6DA5-1766-470C-916D-7992CAA257B6}" dt="2019-03-24T20:15:18.747" v="255" actId="404"/>
        <pc:sldMkLst>
          <pc:docMk/>
          <pc:sldMk cId="3574811166" sldId="604"/>
        </pc:sldMkLst>
        <pc:spChg chg="add del mod">
          <ac:chgData name="Lucas Jellema" userId="7e183fbb-84e0-44b3-9b03-0792bc8d162b" providerId="ADAL" clId="{DEBB6DA5-1766-470C-916D-7992CAA257B6}" dt="2019-03-24T20:12:10.592" v="238" actId="478"/>
          <ac:spMkLst>
            <pc:docMk/>
            <pc:sldMk cId="3574811166" sldId="604"/>
            <ac:spMk id="2" creationId="{6B28C034-23CE-4DA3-8212-9A3968BF66FC}"/>
          </ac:spMkLst>
        </pc:spChg>
        <pc:spChg chg="add mod">
          <ac:chgData name="Lucas Jellema" userId="7e183fbb-84e0-44b3-9b03-0792bc8d162b" providerId="ADAL" clId="{DEBB6DA5-1766-470C-916D-7992CAA257B6}" dt="2019-03-24T20:14:25.948" v="252" actId="108"/>
          <ac:spMkLst>
            <pc:docMk/>
            <pc:sldMk cId="3574811166" sldId="604"/>
            <ac:spMk id="8" creationId="{E7D6024D-0FD1-400D-83F5-6B95DE93C78A}"/>
          </ac:spMkLst>
        </pc:spChg>
        <pc:spChg chg="mod">
          <ac:chgData name="Lucas Jellema" userId="7e183fbb-84e0-44b3-9b03-0792bc8d162b" providerId="ADAL" clId="{DEBB6DA5-1766-470C-916D-7992CAA257B6}" dt="2019-03-24T20:12:45.046" v="241" actId="14100"/>
          <ac:spMkLst>
            <pc:docMk/>
            <pc:sldMk cId="3574811166" sldId="604"/>
            <ac:spMk id="9" creationId="{00000000-0000-0000-0000-000000000000}"/>
          </ac:spMkLst>
        </pc:spChg>
        <pc:spChg chg="del mod">
          <ac:chgData name="Lucas Jellema" userId="7e183fbb-84e0-44b3-9b03-0792bc8d162b" providerId="ADAL" clId="{DEBB6DA5-1766-470C-916D-7992CAA257B6}" dt="2019-03-24T20:13:34.049" v="244" actId="478"/>
          <ac:spMkLst>
            <pc:docMk/>
            <pc:sldMk cId="3574811166" sldId="604"/>
            <ac:spMk id="10" creationId="{00000000-0000-0000-0000-000000000000}"/>
          </ac:spMkLst>
        </pc:spChg>
        <pc:spChg chg="del mod">
          <ac:chgData name="Lucas Jellema" userId="7e183fbb-84e0-44b3-9b03-0792bc8d162b" providerId="ADAL" clId="{DEBB6DA5-1766-470C-916D-7992CAA257B6}" dt="2019-03-24T20:14:04.127" v="249" actId="478"/>
          <ac:spMkLst>
            <pc:docMk/>
            <pc:sldMk cId="3574811166" sldId="604"/>
            <ac:spMk id="11"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12"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13" creationId="{00000000-0000-0000-0000-000000000000}"/>
          </ac:spMkLst>
        </pc:spChg>
        <pc:spChg chg="del">
          <ac:chgData name="Lucas Jellema" userId="7e183fbb-84e0-44b3-9b03-0792bc8d162b" providerId="ADAL" clId="{DEBB6DA5-1766-470C-916D-7992CAA257B6}" dt="2019-03-24T20:14:09.050" v="250" actId="478"/>
          <ac:spMkLst>
            <pc:docMk/>
            <pc:sldMk cId="3574811166" sldId="604"/>
            <ac:spMk id="18" creationId="{00000000-0000-0000-0000-000000000000}"/>
          </ac:spMkLst>
        </pc:spChg>
        <pc:spChg chg="mod">
          <ac:chgData name="Lucas Jellema" userId="7e183fbb-84e0-44b3-9b03-0792bc8d162b" providerId="ADAL" clId="{DEBB6DA5-1766-470C-916D-7992CAA257B6}" dt="2019-03-24T20:12:40.212" v="240" actId="1076"/>
          <ac:spMkLst>
            <pc:docMk/>
            <pc:sldMk cId="3574811166" sldId="604"/>
            <ac:spMk id="19" creationId="{00000000-0000-0000-0000-000000000000}"/>
          </ac:spMkLst>
        </pc:spChg>
        <pc:spChg chg="mod">
          <ac:chgData name="Lucas Jellema" userId="7e183fbb-84e0-44b3-9b03-0792bc8d162b" providerId="ADAL" clId="{DEBB6DA5-1766-470C-916D-7992CAA257B6}" dt="2019-03-24T20:13:08.161" v="243" actId="404"/>
          <ac:spMkLst>
            <pc:docMk/>
            <pc:sldMk cId="3574811166" sldId="604"/>
            <ac:spMk id="20" creationId="{00000000-0000-0000-0000-000000000000}"/>
          </ac:spMkLst>
        </pc:spChg>
        <pc:spChg chg="del mod">
          <ac:chgData name="Lucas Jellema" userId="7e183fbb-84e0-44b3-9b03-0792bc8d162b" providerId="ADAL" clId="{DEBB6DA5-1766-470C-916D-7992CAA257B6}" dt="2019-03-24T20:13:34.049" v="244" actId="478"/>
          <ac:spMkLst>
            <pc:docMk/>
            <pc:sldMk cId="3574811166" sldId="604"/>
            <ac:spMk id="24" creationId="{00000000-0000-0000-0000-000000000000}"/>
          </ac:spMkLst>
        </pc:spChg>
        <pc:spChg chg="mod">
          <ac:chgData name="Lucas Jellema" userId="7e183fbb-84e0-44b3-9b03-0792bc8d162b" providerId="ADAL" clId="{DEBB6DA5-1766-470C-916D-7992CAA257B6}" dt="2019-03-24T20:13:42.476" v="245" actId="1076"/>
          <ac:spMkLst>
            <pc:docMk/>
            <pc:sldMk cId="3574811166" sldId="604"/>
            <ac:spMk id="55" creationId="{00000000-0000-0000-0000-000000000000}"/>
          </ac:spMkLst>
        </pc:spChg>
        <pc:spChg chg="mod">
          <ac:chgData name="Lucas Jellema" userId="7e183fbb-84e0-44b3-9b03-0792bc8d162b" providerId="ADAL" clId="{DEBB6DA5-1766-470C-916D-7992CAA257B6}" dt="2019-03-24T20:15:18.747" v="255" actId="404"/>
          <ac:spMkLst>
            <pc:docMk/>
            <pc:sldMk cId="3574811166" sldId="604"/>
            <ac:spMk id="56" creationId="{00000000-0000-0000-0000-000000000000}"/>
          </ac:spMkLst>
        </pc:spChg>
        <pc:spChg chg="mod">
          <ac:chgData name="Lucas Jellema" userId="7e183fbb-84e0-44b3-9b03-0792bc8d162b" providerId="ADAL" clId="{DEBB6DA5-1766-470C-916D-7992CAA257B6}" dt="2019-03-24T20:13:42.476" v="245" actId="1076"/>
          <ac:spMkLst>
            <pc:docMk/>
            <pc:sldMk cId="3574811166" sldId="604"/>
            <ac:spMk id="57" creationId="{00000000-0000-0000-0000-000000000000}"/>
          </ac:spMkLst>
        </pc:spChg>
        <pc:spChg chg="mod">
          <ac:chgData name="Lucas Jellema" userId="7e183fbb-84e0-44b3-9b03-0792bc8d162b" providerId="ADAL" clId="{DEBB6DA5-1766-470C-916D-7992CAA257B6}" dt="2019-03-24T20:13:42.476" v="245" actId="1076"/>
          <ac:spMkLst>
            <pc:docMk/>
            <pc:sldMk cId="3574811166" sldId="604"/>
            <ac:spMk id="67"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68" creationId="{00000000-0000-0000-0000-000000000000}"/>
          </ac:spMkLst>
        </pc:spChg>
        <pc:spChg chg="del mod">
          <ac:chgData name="Lucas Jellema" userId="7e183fbb-84e0-44b3-9b03-0792bc8d162b" providerId="ADAL" clId="{DEBB6DA5-1766-470C-916D-7992CAA257B6}" dt="2019-03-24T20:13:34.049" v="244" actId="478"/>
          <ac:spMkLst>
            <pc:docMk/>
            <pc:sldMk cId="3574811166" sldId="604"/>
            <ac:spMk id="69" creationId="{00000000-0000-0000-0000-000000000000}"/>
          </ac:spMkLst>
        </pc:spChg>
        <pc:spChg chg="del">
          <ac:chgData name="Lucas Jellema" userId="7e183fbb-84e0-44b3-9b03-0792bc8d162b" providerId="ADAL" clId="{DEBB6DA5-1766-470C-916D-7992CAA257B6}" dt="2019-03-24T20:13:48.103" v="246" actId="478"/>
          <ac:spMkLst>
            <pc:docMk/>
            <pc:sldMk cId="3574811166" sldId="604"/>
            <ac:spMk id="70" creationId="{00000000-0000-0000-0000-000000000000}"/>
          </ac:spMkLst>
        </pc:spChg>
        <pc:spChg chg="del">
          <ac:chgData name="Lucas Jellema" userId="7e183fbb-84e0-44b3-9b03-0792bc8d162b" providerId="ADAL" clId="{DEBB6DA5-1766-470C-916D-7992CAA257B6}" dt="2019-03-24T20:14:09.050" v="250" actId="478"/>
          <ac:spMkLst>
            <pc:docMk/>
            <pc:sldMk cId="3574811166" sldId="604"/>
            <ac:spMk id="74" creationId="{00000000-0000-0000-0000-000000000000}"/>
          </ac:spMkLst>
        </pc:spChg>
        <pc:spChg chg="del">
          <ac:chgData name="Lucas Jellema" userId="7e183fbb-84e0-44b3-9b03-0792bc8d162b" providerId="ADAL" clId="{DEBB6DA5-1766-470C-916D-7992CAA257B6}" dt="2019-03-24T20:07:16.276" v="214" actId="478"/>
          <ac:spMkLst>
            <pc:docMk/>
            <pc:sldMk cId="3574811166" sldId="604"/>
            <ac:spMk id="75" creationId="{00000000-0000-0000-0000-000000000000}"/>
          </ac:spMkLst>
        </pc:spChg>
        <pc:spChg chg="mod">
          <ac:chgData name="Lucas Jellema" userId="7e183fbb-84e0-44b3-9b03-0792bc8d162b" providerId="ADAL" clId="{DEBB6DA5-1766-470C-916D-7992CAA257B6}" dt="2019-03-24T20:13:42.476" v="245" actId="1076"/>
          <ac:spMkLst>
            <pc:docMk/>
            <pc:sldMk cId="3574811166" sldId="604"/>
            <ac:spMk id="76" creationId="{00000000-0000-0000-0000-000000000000}"/>
          </ac:spMkLst>
        </pc:spChg>
        <pc:spChg chg="mod">
          <ac:chgData name="Lucas Jellema" userId="7e183fbb-84e0-44b3-9b03-0792bc8d162b" providerId="ADAL" clId="{DEBB6DA5-1766-470C-916D-7992CAA257B6}" dt="2019-03-24T20:12:40.212" v="240" actId="1076"/>
          <ac:spMkLst>
            <pc:docMk/>
            <pc:sldMk cId="3574811166" sldId="604"/>
            <ac:spMk id="77" creationId="{00000000-0000-0000-0000-000000000000}"/>
          </ac:spMkLst>
        </pc:spChg>
        <pc:spChg chg="del">
          <ac:chgData name="Lucas Jellema" userId="7e183fbb-84e0-44b3-9b03-0792bc8d162b" providerId="ADAL" clId="{DEBB6DA5-1766-470C-916D-7992CAA257B6}" dt="2019-03-24T20:14:09.050" v="250" actId="478"/>
          <ac:spMkLst>
            <pc:docMk/>
            <pc:sldMk cId="3574811166" sldId="604"/>
            <ac:spMk id="78"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85"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86" creationId="{00000000-0000-0000-0000-000000000000}"/>
          </ac:spMkLst>
        </pc:spChg>
        <pc:spChg chg="del">
          <ac:chgData name="Lucas Jellema" userId="7e183fbb-84e0-44b3-9b03-0792bc8d162b" providerId="ADAL" clId="{DEBB6DA5-1766-470C-916D-7992CAA257B6}" dt="2019-03-24T20:07:16.276" v="214" actId="478"/>
          <ac:spMkLst>
            <pc:docMk/>
            <pc:sldMk cId="3574811166" sldId="604"/>
            <ac:spMk id="87"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89" creationId="{00000000-0000-0000-0000-000000000000}"/>
          </ac:spMkLst>
        </pc:spChg>
        <pc:spChg chg="del">
          <ac:chgData name="Lucas Jellema" userId="7e183fbb-84e0-44b3-9b03-0792bc8d162b" providerId="ADAL" clId="{DEBB6DA5-1766-470C-916D-7992CAA257B6}" dt="2019-03-24T20:14:09.050" v="250" actId="478"/>
          <ac:spMkLst>
            <pc:docMk/>
            <pc:sldMk cId="3574811166" sldId="604"/>
            <ac:spMk id="90" creationId="{00000000-0000-0000-0000-000000000000}"/>
          </ac:spMkLst>
        </pc:spChg>
        <pc:spChg chg="del">
          <ac:chgData name="Lucas Jellema" userId="7e183fbb-84e0-44b3-9b03-0792bc8d162b" providerId="ADAL" clId="{DEBB6DA5-1766-470C-916D-7992CAA257B6}" dt="2019-03-24T20:14:09.050" v="250" actId="478"/>
          <ac:spMkLst>
            <pc:docMk/>
            <pc:sldMk cId="3574811166" sldId="604"/>
            <ac:spMk id="91"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96"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98"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99"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100"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101" creationId="{00000000-0000-0000-0000-000000000000}"/>
          </ac:spMkLst>
        </pc:spChg>
        <pc:spChg chg="mod">
          <ac:chgData name="Lucas Jellema" userId="7e183fbb-84e0-44b3-9b03-0792bc8d162b" providerId="ADAL" clId="{DEBB6DA5-1766-470C-916D-7992CAA257B6}" dt="2019-03-24T20:12:22.081" v="239" actId="1076"/>
          <ac:spMkLst>
            <pc:docMk/>
            <pc:sldMk cId="3574811166" sldId="604"/>
            <ac:spMk id="102" creationId="{00000000-0000-0000-0000-000000000000}"/>
          </ac:spMkLst>
        </pc:spChg>
        <pc:spChg chg="mod">
          <ac:chgData name="Lucas Jellema" userId="7e183fbb-84e0-44b3-9b03-0792bc8d162b" providerId="ADAL" clId="{DEBB6DA5-1766-470C-916D-7992CAA257B6}" dt="2019-03-24T20:12:40.212" v="240" actId="1076"/>
          <ac:spMkLst>
            <pc:docMk/>
            <pc:sldMk cId="3574811166" sldId="604"/>
            <ac:spMk id="103" creationId="{00000000-0000-0000-0000-000000000000}"/>
          </ac:spMkLst>
        </pc:spChg>
        <pc:spChg chg="mod">
          <ac:chgData name="Lucas Jellema" userId="7e183fbb-84e0-44b3-9b03-0792bc8d162b" providerId="ADAL" clId="{DEBB6DA5-1766-470C-916D-7992CAA257B6}" dt="2019-03-24T20:12:40.212" v="240" actId="1076"/>
          <ac:spMkLst>
            <pc:docMk/>
            <pc:sldMk cId="3574811166" sldId="604"/>
            <ac:spMk id="104" creationId="{00000000-0000-0000-0000-000000000000}"/>
          </ac:spMkLst>
        </pc:spChg>
        <pc:spChg chg="del">
          <ac:chgData name="Lucas Jellema" userId="7e183fbb-84e0-44b3-9b03-0792bc8d162b" providerId="ADAL" clId="{DEBB6DA5-1766-470C-916D-7992CAA257B6}" dt="2019-03-24T20:14:28.474" v="253" actId="478"/>
          <ac:spMkLst>
            <pc:docMk/>
            <pc:sldMk cId="3574811166" sldId="604"/>
            <ac:spMk id="2051" creationId="{00000000-0000-0000-0000-000000000000}"/>
          </ac:spMkLst>
        </pc:spChg>
        <pc:grpChg chg="mod">
          <ac:chgData name="Lucas Jellema" userId="7e183fbb-84e0-44b3-9b03-0792bc8d162b" providerId="ADAL" clId="{DEBB6DA5-1766-470C-916D-7992CAA257B6}" dt="2019-03-24T20:12:40.212" v="240" actId="1076"/>
          <ac:grpSpMkLst>
            <pc:docMk/>
            <pc:sldMk cId="3574811166" sldId="604"/>
            <ac:grpSpMk id="83" creationId="{00000000-0000-0000-0000-000000000000}"/>
          </ac:grpSpMkLst>
        </pc:grpChg>
        <pc:picChg chg="del">
          <ac:chgData name="Lucas Jellema" userId="7e183fbb-84e0-44b3-9b03-0792bc8d162b" providerId="ADAL" clId="{DEBB6DA5-1766-470C-916D-7992CAA257B6}" dt="2019-03-24T20:14:09.050" v="250" actId="478"/>
          <ac:picMkLst>
            <pc:docMk/>
            <pc:sldMk cId="3574811166" sldId="604"/>
            <ac:picMk id="88" creationId="{00000000-0000-0000-0000-000000000000}"/>
          </ac:picMkLst>
        </pc:picChg>
        <pc:cxnChg chg="del mod">
          <ac:chgData name="Lucas Jellema" userId="7e183fbb-84e0-44b3-9b03-0792bc8d162b" providerId="ADAL" clId="{DEBB6DA5-1766-470C-916D-7992CAA257B6}" dt="2019-03-24T20:13:34.049" v="244" actId="478"/>
          <ac:cxnSpMkLst>
            <pc:docMk/>
            <pc:sldMk cId="3574811166" sldId="604"/>
            <ac:cxnSpMk id="92" creationId="{00000000-0000-0000-0000-000000000000}"/>
          </ac:cxnSpMkLst>
        </pc:cxnChg>
      </pc:sldChg>
      <pc:sldChg chg="add">
        <pc:chgData name="Lucas Jellema" userId="7e183fbb-84e0-44b3-9b03-0792bc8d162b" providerId="ADAL" clId="{DEBB6DA5-1766-470C-916D-7992CAA257B6}" dt="2019-03-21T13:07:52.136" v="27"/>
        <pc:sldMkLst>
          <pc:docMk/>
          <pc:sldMk cId="1979813147" sldId="606"/>
        </pc:sldMkLst>
      </pc:sldChg>
      <pc:sldChg chg="modSp add">
        <pc:chgData name="Lucas Jellema" userId="7e183fbb-84e0-44b3-9b03-0792bc8d162b" providerId="ADAL" clId="{DEBB6DA5-1766-470C-916D-7992CAA257B6}" dt="2019-03-21T13:20:01.957" v="132" actId="20577"/>
        <pc:sldMkLst>
          <pc:docMk/>
          <pc:sldMk cId="2250619338" sldId="610"/>
        </pc:sldMkLst>
        <pc:spChg chg="mod">
          <ac:chgData name="Lucas Jellema" userId="7e183fbb-84e0-44b3-9b03-0792bc8d162b" providerId="ADAL" clId="{DEBB6DA5-1766-470C-916D-7992CAA257B6}" dt="2019-03-21T13:20:01.957" v="132" actId="20577"/>
          <ac:spMkLst>
            <pc:docMk/>
            <pc:sldMk cId="2250619338" sldId="610"/>
            <ac:spMk id="3" creationId="{00000000-0000-0000-0000-000000000000}"/>
          </ac:spMkLst>
        </pc:spChg>
      </pc:sldChg>
      <pc:sldChg chg="add">
        <pc:chgData name="Lucas Jellema" userId="7e183fbb-84e0-44b3-9b03-0792bc8d162b" providerId="ADAL" clId="{DEBB6DA5-1766-470C-916D-7992CAA257B6}" dt="2019-03-21T13:13:45.878" v="67"/>
        <pc:sldMkLst>
          <pc:docMk/>
          <pc:sldMk cId="3124470879" sldId="612"/>
        </pc:sldMkLst>
      </pc:sldChg>
      <pc:sldChg chg="addSp modSp add del">
        <pc:chgData name="Lucas Jellema" userId="7e183fbb-84e0-44b3-9b03-0792bc8d162b" providerId="ADAL" clId="{DEBB6DA5-1766-470C-916D-7992CAA257B6}" dt="2019-03-24T20:06:03.843" v="201"/>
        <pc:sldMkLst>
          <pc:docMk/>
          <pc:sldMk cId="4101152637" sldId="616"/>
        </pc:sldMkLst>
        <pc:spChg chg="add mod">
          <ac:chgData name="Lucas Jellema" userId="7e183fbb-84e0-44b3-9b03-0792bc8d162b" providerId="ADAL" clId="{DEBB6DA5-1766-470C-916D-7992CAA257B6}" dt="2019-03-24T20:06:03.843" v="201"/>
          <ac:spMkLst>
            <pc:docMk/>
            <pc:sldMk cId="4101152637" sldId="616"/>
            <ac:spMk id="9" creationId="{16238134-A4F2-4999-BBA8-5D79836D6445}"/>
          </ac:spMkLst>
        </pc:spChg>
      </pc:sldChg>
      <pc:sldChg chg="addSp modSp add del">
        <pc:chgData name="Lucas Jellema" userId="7e183fbb-84e0-44b3-9b03-0792bc8d162b" providerId="ADAL" clId="{DEBB6DA5-1766-470C-916D-7992CAA257B6}" dt="2019-03-24T20:06:03.843" v="201"/>
        <pc:sldMkLst>
          <pc:docMk/>
          <pc:sldMk cId="49861904" sldId="617"/>
        </pc:sldMkLst>
        <pc:spChg chg="add mod">
          <ac:chgData name="Lucas Jellema" userId="7e183fbb-84e0-44b3-9b03-0792bc8d162b" providerId="ADAL" clId="{DEBB6DA5-1766-470C-916D-7992CAA257B6}" dt="2019-03-24T20:06:03.843" v="201"/>
          <ac:spMkLst>
            <pc:docMk/>
            <pc:sldMk cId="49861904" sldId="617"/>
            <ac:spMk id="3" creationId="{00876825-18F2-4C9E-AF89-090F29416D73}"/>
          </ac:spMkLst>
        </pc:spChg>
      </pc:sldChg>
      <pc:sldChg chg="modSp add del">
        <pc:chgData name="Lucas Jellema" userId="7e183fbb-84e0-44b3-9b03-0792bc8d162b" providerId="ADAL" clId="{DEBB6DA5-1766-470C-916D-7992CAA257B6}" dt="2019-03-24T20:25:56.115" v="309" actId="404"/>
        <pc:sldMkLst>
          <pc:docMk/>
          <pc:sldMk cId="2756163739" sldId="618"/>
        </pc:sldMkLst>
        <pc:spChg chg="mod">
          <ac:chgData name="Lucas Jellema" userId="7e183fbb-84e0-44b3-9b03-0792bc8d162b" providerId="ADAL" clId="{DEBB6DA5-1766-470C-916D-7992CAA257B6}" dt="2019-03-24T20:25:51.171" v="307" actId="404"/>
          <ac:spMkLst>
            <pc:docMk/>
            <pc:sldMk cId="2756163739" sldId="618"/>
            <ac:spMk id="6" creationId="{00000000-0000-0000-0000-000000000000}"/>
          </ac:spMkLst>
        </pc:spChg>
        <pc:spChg chg="mod">
          <ac:chgData name="Lucas Jellema" userId="7e183fbb-84e0-44b3-9b03-0792bc8d162b" providerId="ADAL" clId="{DEBB6DA5-1766-470C-916D-7992CAA257B6}" dt="2019-03-24T20:25:56.115" v="309" actId="404"/>
          <ac:spMkLst>
            <pc:docMk/>
            <pc:sldMk cId="2756163739" sldId="618"/>
            <ac:spMk id="9" creationId="{00000000-0000-0000-0000-000000000000}"/>
          </ac:spMkLst>
        </pc:spChg>
        <pc:spChg chg="mod">
          <ac:chgData name="Lucas Jellema" userId="7e183fbb-84e0-44b3-9b03-0792bc8d162b" providerId="ADAL" clId="{DEBB6DA5-1766-470C-916D-7992CAA257B6}" dt="2019-03-24T20:25:19.426" v="305" actId="5793"/>
          <ac:spMkLst>
            <pc:docMk/>
            <pc:sldMk cId="2756163739" sldId="618"/>
            <ac:spMk id="19" creationId="{00000000-0000-0000-0000-000000000000}"/>
          </ac:spMkLst>
        </pc:spChg>
      </pc:sldChg>
      <pc:sldChg chg="addSp modSp add del">
        <pc:chgData name="Lucas Jellema" userId="7e183fbb-84e0-44b3-9b03-0792bc8d162b" providerId="ADAL" clId="{DEBB6DA5-1766-470C-916D-7992CAA257B6}" dt="2019-03-24T20:31:22.279" v="343" actId="404"/>
        <pc:sldMkLst>
          <pc:docMk/>
          <pc:sldMk cId="1787556760" sldId="620"/>
        </pc:sldMkLst>
        <pc:spChg chg="add mod">
          <ac:chgData name="Lucas Jellema" userId="7e183fbb-84e0-44b3-9b03-0792bc8d162b" providerId="ADAL" clId="{DEBB6DA5-1766-470C-916D-7992CAA257B6}" dt="2019-03-24T20:06:03.843" v="201"/>
          <ac:spMkLst>
            <pc:docMk/>
            <pc:sldMk cId="1787556760" sldId="620"/>
            <ac:spMk id="3" creationId="{6155F0A4-22BB-4B41-BF47-AB677776F217}"/>
          </ac:spMkLst>
        </pc:spChg>
        <pc:spChg chg="mod">
          <ac:chgData name="Lucas Jellema" userId="7e183fbb-84e0-44b3-9b03-0792bc8d162b" providerId="ADAL" clId="{DEBB6DA5-1766-470C-916D-7992CAA257B6}" dt="2019-03-24T20:31:18.114" v="341" actId="14100"/>
          <ac:spMkLst>
            <pc:docMk/>
            <pc:sldMk cId="1787556760" sldId="620"/>
            <ac:spMk id="8" creationId="{00000000-0000-0000-0000-000000000000}"/>
          </ac:spMkLst>
        </pc:spChg>
        <pc:spChg chg="mod">
          <ac:chgData name="Lucas Jellema" userId="7e183fbb-84e0-44b3-9b03-0792bc8d162b" providerId="ADAL" clId="{DEBB6DA5-1766-470C-916D-7992CAA257B6}" dt="2019-03-24T20:31:22.279" v="343" actId="404"/>
          <ac:spMkLst>
            <pc:docMk/>
            <pc:sldMk cId="1787556760" sldId="620"/>
            <ac:spMk id="11" creationId="{00000000-0000-0000-0000-000000000000}"/>
          </ac:spMkLst>
        </pc:spChg>
        <pc:spChg chg="mod">
          <ac:chgData name="Lucas Jellema" userId="7e183fbb-84e0-44b3-9b03-0792bc8d162b" providerId="ADAL" clId="{DEBB6DA5-1766-470C-916D-7992CAA257B6}" dt="2019-03-24T20:31:13.445" v="340" actId="404"/>
          <ac:spMkLst>
            <pc:docMk/>
            <pc:sldMk cId="1787556760" sldId="620"/>
            <ac:spMk id="17" creationId="{00000000-0000-0000-0000-000000000000}"/>
          </ac:spMkLst>
        </pc:spChg>
        <pc:spChg chg="mod">
          <ac:chgData name="Lucas Jellema" userId="7e183fbb-84e0-44b3-9b03-0792bc8d162b" providerId="ADAL" clId="{DEBB6DA5-1766-470C-916D-7992CAA257B6}" dt="2019-03-24T20:31:06.866" v="338" actId="20577"/>
          <ac:spMkLst>
            <pc:docMk/>
            <pc:sldMk cId="1787556760" sldId="620"/>
            <ac:spMk id="19" creationId="{00000000-0000-0000-0000-000000000000}"/>
          </ac:spMkLst>
        </pc:spChg>
      </pc:sldChg>
      <pc:sldChg chg="addSp modSp add del">
        <pc:chgData name="Lucas Jellema" userId="7e183fbb-84e0-44b3-9b03-0792bc8d162b" providerId="ADAL" clId="{DEBB6DA5-1766-470C-916D-7992CAA257B6}" dt="2019-03-24T20:06:03.843" v="201"/>
        <pc:sldMkLst>
          <pc:docMk/>
          <pc:sldMk cId="3086771667" sldId="622"/>
        </pc:sldMkLst>
        <pc:spChg chg="add mod">
          <ac:chgData name="Lucas Jellema" userId="7e183fbb-84e0-44b3-9b03-0792bc8d162b" providerId="ADAL" clId="{DEBB6DA5-1766-470C-916D-7992CAA257B6}" dt="2019-03-24T20:06:03.843" v="201"/>
          <ac:spMkLst>
            <pc:docMk/>
            <pc:sldMk cId="3086771667" sldId="622"/>
            <ac:spMk id="3" creationId="{3CF260F6-EAE2-41AE-B2D2-B8563868F53E}"/>
          </ac:spMkLst>
        </pc:spChg>
      </pc:sldChg>
      <pc:sldChg chg="addSp modSp add del">
        <pc:chgData name="Lucas Jellema" userId="7e183fbb-84e0-44b3-9b03-0792bc8d162b" providerId="ADAL" clId="{DEBB6DA5-1766-470C-916D-7992CAA257B6}" dt="2019-03-24T20:06:03.843" v="201"/>
        <pc:sldMkLst>
          <pc:docMk/>
          <pc:sldMk cId="168730557" sldId="623"/>
        </pc:sldMkLst>
        <pc:spChg chg="add mod">
          <ac:chgData name="Lucas Jellema" userId="7e183fbb-84e0-44b3-9b03-0792bc8d162b" providerId="ADAL" clId="{DEBB6DA5-1766-470C-916D-7992CAA257B6}" dt="2019-03-24T20:06:03.843" v="201"/>
          <ac:spMkLst>
            <pc:docMk/>
            <pc:sldMk cId="168730557" sldId="623"/>
            <ac:spMk id="3" creationId="{49F9BE42-14C9-4B9F-9979-68574A9E6BE1}"/>
          </ac:spMkLst>
        </pc:spChg>
      </pc:sldChg>
      <pc:sldChg chg="addSp modSp add del">
        <pc:chgData name="Lucas Jellema" userId="7e183fbb-84e0-44b3-9b03-0792bc8d162b" providerId="ADAL" clId="{DEBB6DA5-1766-470C-916D-7992CAA257B6}" dt="2019-03-24T20:06:03.843" v="201"/>
        <pc:sldMkLst>
          <pc:docMk/>
          <pc:sldMk cId="2132802172" sldId="624"/>
        </pc:sldMkLst>
        <pc:spChg chg="add mod">
          <ac:chgData name="Lucas Jellema" userId="7e183fbb-84e0-44b3-9b03-0792bc8d162b" providerId="ADAL" clId="{DEBB6DA5-1766-470C-916D-7992CAA257B6}" dt="2019-03-24T20:06:03.843" v="201"/>
          <ac:spMkLst>
            <pc:docMk/>
            <pc:sldMk cId="2132802172" sldId="624"/>
            <ac:spMk id="8" creationId="{90F0BB6B-8843-477C-9BB7-CC26B7A07BEC}"/>
          </ac:spMkLst>
        </pc:spChg>
      </pc:sldChg>
      <pc:sldChg chg="add">
        <pc:chgData name="Lucas Jellema" userId="7e183fbb-84e0-44b3-9b03-0792bc8d162b" providerId="ADAL" clId="{DEBB6DA5-1766-470C-916D-7992CAA257B6}" dt="2019-03-21T13:12:42.976" v="50"/>
        <pc:sldMkLst>
          <pc:docMk/>
          <pc:sldMk cId="156014085" sldId="661"/>
        </pc:sldMkLst>
      </pc:sldChg>
      <pc:sldChg chg="add">
        <pc:chgData name="Lucas Jellema" userId="7e183fbb-84e0-44b3-9b03-0792bc8d162b" providerId="ADAL" clId="{DEBB6DA5-1766-470C-916D-7992CAA257B6}" dt="2019-03-21T13:13:45.878" v="67"/>
        <pc:sldMkLst>
          <pc:docMk/>
          <pc:sldMk cId="3515522419" sldId="662"/>
        </pc:sldMkLst>
      </pc:sldChg>
      <pc:sldChg chg="add">
        <pc:chgData name="Lucas Jellema" userId="7e183fbb-84e0-44b3-9b03-0792bc8d162b" providerId="ADAL" clId="{DEBB6DA5-1766-470C-916D-7992CAA257B6}" dt="2019-03-21T13:07:52.136" v="27"/>
        <pc:sldMkLst>
          <pc:docMk/>
          <pc:sldMk cId="3996652062" sldId="668"/>
        </pc:sldMkLst>
      </pc:sldChg>
      <pc:sldChg chg="add">
        <pc:chgData name="Lucas Jellema" userId="7e183fbb-84e0-44b3-9b03-0792bc8d162b" providerId="ADAL" clId="{DEBB6DA5-1766-470C-916D-7992CAA257B6}" dt="2019-03-24T19:34:13.728" v="197"/>
        <pc:sldMkLst>
          <pc:docMk/>
          <pc:sldMk cId="196823898" sldId="670"/>
        </pc:sldMkLst>
      </pc:sldChg>
      <pc:sldChg chg="add">
        <pc:chgData name="Lucas Jellema" userId="7e183fbb-84e0-44b3-9b03-0792bc8d162b" providerId="ADAL" clId="{DEBB6DA5-1766-470C-916D-7992CAA257B6}" dt="2019-03-24T19:35:11.568" v="198"/>
        <pc:sldMkLst>
          <pc:docMk/>
          <pc:sldMk cId="2927644460" sldId="673"/>
        </pc:sldMkLst>
      </pc:sldChg>
      <pc:sldChg chg="add">
        <pc:chgData name="Lucas Jellema" userId="7e183fbb-84e0-44b3-9b03-0792bc8d162b" providerId="ADAL" clId="{DEBB6DA5-1766-470C-916D-7992CAA257B6}" dt="2019-03-24T19:35:11.568" v="198"/>
        <pc:sldMkLst>
          <pc:docMk/>
          <pc:sldMk cId="4080309823" sldId="676"/>
        </pc:sldMkLst>
      </pc:sldChg>
      <pc:sldChg chg="add">
        <pc:chgData name="Lucas Jellema" userId="7e183fbb-84e0-44b3-9b03-0792bc8d162b" providerId="ADAL" clId="{DEBB6DA5-1766-470C-916D-7992CAA257B6}" dt="2019-03-21T13:13:45.878" v="67"/>
        <pc:sldMkLst>
          <pc:docMk/>
          <pc:sldMk cId="3708985886" sldId="679"/>
        </pc:sldMkLst>
      </pc:sldChg>
      <pc:sldChg chg="add">
        <pc:chgData name="Lucas Jellema" userId="7e183fbb-84e0-44b3-9b03-0792bc8d162b" providerId="ADAL" clId="{DEBB6DA5-1766-470C-916D-7992CAA257B6}" dt="2019-03-21T13:07:52.136" v="27"/>
        <pc:sldMkLst>
          <pc:docMk/>
          <pc:sldMk cId="1384421059" sldId="2132"/>
        </pc:sldMkLst>
      </pc:sldChg>
      <pc:sldChg chg="modSp modTransition">
        <pc:chgData name="Lucas Jellema" userId="7e183fbb-84e0-44b3-9b03-0792bc8d162b" providerId="ADAL" clId="{DEBB6DA5-1766-470C-916D-7992CAA257B6}" dt="2019-04-01T06:27:06.515" v="2102"/>
        <pc:sldMkLst>
          <pc:docMk/>
          <pc:sldMk cId="2061579056" sldId="2853"/>
        </pc:sldMkLst>
        <pc:spChg chg="mod">
          <ac:chgData name="Lucas Jellema" userId="7e183fbb-84e0-44b3-9b03-0792bc8d162b" providerId="ADAL" clId="{DEBB6DA5-1766-470C-916D-7992CAA257B6}" dt="2019-03-21T13:05:25.366" v="25" actId="20577"/>
          <ac:spMkLst>
            <pc:docMk/>
            <pc:sldMk cId="2061579056" sldId="2853"/>
            <ac:spMk id="3" creationId="{0A7B413A-1A7C-4059-97C4-310D26AEB44E}"/>
          </ac:spMkLst>
        </pc:spChg>
      </pc:sldChg>
      <pc:sldChg chg="modSp add modAnim">
        <pc:chgData name="Lucas Jellema" userId="7e183fbb-84e0-44b3-9b03-0792bc8d162b" providerId="ADAL" clId="{DEBB6DA5-1766-470C-916D-7992CAA257B6}" dt="2019-03-31T15:44:00.642" v="2030"/>
        <pc:sldMkLst>
          <pc:docMk/>
          <pc:sldMk cId="4041963600" sldId="2854"/>
        </pc:sldMkLst>
        <pc:spChg chg="mod">
          <ac:chgData name="Lucas Jellema" userId="7e183fbb-84e0-44b3-9b03-0792bc8d162b" providerId="ADAL" clId="{DEBB6DA5-1766-470C-916D-7992CAA257B6}" dt="2019-03-21T13:09:24.143" v="42" actId="20577"/>
          <ac:spMkLst>
            <pc:docMk/>
            <pc:sldMk cId="4041963600" sldId="2854"/>
            <ac:spMk id="2" creationId="{0C824B40-EF2B-424C-BF44-829009EC2FCA}"/>
          </ac:spMkLst>
        </pc:spChg>
      </pc:sldChg>
      <pc:sldChg chg="addSp modSp">
        <pc:chgData name="Lucas Jellema" userId="7e183fbb-84e0-44b3-9b03-0792bc8d162b" providerId="ADAL" clId="{DEBB6DA5-1766-470C-916D-7992CAA257B6}" dt="2019-03-24T20:40:39.554" v="446" actId="20577"/>
        <pc:sldMkLst>
          <pc:docMk/>
          <pc:sldMk cId="1920300069" sldId="2864"/>
        </pc:sldMkLst>
        <pc:spChg chg="mod">
          <ac:chgData name="Lucas Jellema" userId="7e183fbb-84e0-44b3-9b03-0792bc8d162b" providerId="ADAL" clId="{DEBB6DA5-1766-470C-916D-7992CAA257B6}" dt="2019-03-24T20:40:39.554" v="446" actId="20577"/>
          <ac:spMkLst>
            <pc:docMk/>
            <pc:sldMk cId="1920300069" sldId="2864"/>
            <ac:spMk id="3" creationId="{F19A3963-7FE1-48A1-BD98-0F06D3DF5EE1}"/>
          </ac:spMkLst>
        </pc:spChg>
        <pc:picChg chg="add mod">
          <ac:chgData name="Lucas Jellema" userId="7e183fbb-84e0-44b3-9b03-0792bc8d162b" providerId="ADAL" clId="{DEBB6DA5-1766-470C-916D-7992CAA257B6}" dt="2019-03-24T20:32:46.450" v="370" actId="1076"/>
          <ac:picMkLst>
            <pc:docMk/>
            <pc:sldMk cId="1920300069" sldId="2864"/>
            <ac:picMk id="5" creationId="{56B07861-7557-4E49-A987-E9CC39740DEA}"/>
          </ac:picMkLst>
        </pc:picChg>
        <pc:picChg chg="add mod">
          <ac:chgData name="Lucas Jellema" userId="7e183fbb-84e0-44b3-9b03-0792bc8d162b" providerId="ADAL" clId="{DEBB6DA5-1766-470C-916D-7992CAA257B6}" dt="2019-03-24T20:32:51.197" v="371" actId="1076"/>
          <ac:picMkLst>
            <pc:docMk/>
            <pc:sldMk cId="1920300069" sldId="2864"/>
            <ac:picMk id="6" creationId="{5AAD64CA-8C9B-494D-83A5-68616B745E35}"/>
          </ac:picMkLst>
        </pc:picChg>
      </pc:sldChg>
      <pc:sldChg chg="modSp">
        <pc:chgData name="Lucas Jellema" userId="7e183fbb-84e0-44b3-9b03-0792bc8d162b" providerId="ADAL" clId="{DEBB6DA5-1766-470C-916D-7992CAA257B6}" dt="2019-03-26T06:08:57.813" v="1267" actId="20577"/>
        <pc:sldMkLst>
          <pc:docMk/>
          <pc:sldMk cId="2099753507" sldId="2865"/>
        </pc:sldMkLst>
        <pc:spChg chg="mod">
          <ac:chgData name="Lucas Jellema" userId="7e183fbb-84e0-44b3-9b03-0792bc8d162b" providerId="ADAL" clId="{DEBB6DA5-1766-470C-916D-7992CAA257B6}" dt="2019-03-26T06:08:57.813" v="1267" actId="20577"/>
          <ac:spMkLst>
            <pc:docMk/>
            <pc:sldMk cId="2099753507" sldId="2865"/>
            <ac:spMk id="3" creationId="{C1A0C59A-5F21-4C24-ABF9-CA39FE220387}"/>
          </ac:spMkLst>
        </pc:spChg>
      </pc:sldChg>
      <pc:sldChg chg="addSp delSp modSp add modAnim">
        <pc:chgData name="Lucas Jellema" userId="7e183fbb-84e0-44b3-9b03-0792bc8d162b" providerId="ADAL" clId="{DEBB6DA5-1766-470C-916D-7992CAA257B6}" dt="2019-03-31T16:11:46.925" v="2095" actId="14100"/>
        <pc:sldMkLst>
          <pc:docMk/>
          <pc:sldMk cId="3288435379" sldId="2866"/>
        </pc:sldMkLst>
        <pc:spChg chg="mod">
          <ac:chgData name="Lucas Jellema" userId="7e183fbb-84e0-44b3-9b03-0792bc8d162b" providerId="ADAL" clId="{DEBB6DA5-1766-470C-916D-7992CAA257B6}" dt="2019-03-21T13:21:23.396" v="161" actId="20577"/>
          <ac:spMkLst>
            <pc:docMk/>
            <pc:sldMk cId="3288435379" sldId="2866"/>
            <ac:spMk id="2" creationId="{366BFB89-8789-4F42-8151-83655F57C304}"/>
          </ac:spMkLst>
        </pc:spChg>
        <pc:spChg chg="del">
          <ac:chgData name="Lucas Jellema" userId="7e183fbb-84e0-44b3-9b03-0792bc8d162b" providerId="ADAL" clId="{DEBB6DA5-1766-470C-916D-7992CAA257B6}" dt="2019-03-21T13:25:19.524" v="162"/>
          <ac:spMkLst>
            <pc:docMk/>
            <pc:sldMk cId="3288435379" sldId="2866"/>
            <ac:spMk id="3" creationId="{443D1AD1-0143-4770-BE7E-BFD99433A344}"/>
          </ac:spMkLst>
        </pc:spChg>
        <pc:spChg chg="add mod">
          <ac:chgData name="Lucas Jellema" userId="7e183fbb-84e0-44b3-9b03-0792bc8d162b" providerId="ADAL" clId="{DEBB6DA5-1766-470C-916D-7992CAA257B6}" dt="2019-03-31T16:11:46.925" v="2095" actId="14100"/>
          <ac:spMkLst>
            <pc:docMk/>
            <pc:sldMk cId="3288435379" sldId="2866"/>
            <ac:spMk id="8" creationId="{C5B7EB72-52E6-4F22-839E-A11F9C7EAD6D}"/>
          </ac:spMkLst>
        </pc:spChg>
        <pc:picChg chg="add mod">
          <ac:chgData name="Lucas Jellema" userId="7e183fbb-84e0-44b3-9b03-0792bc8d162b" providerId="ADAL" clId="{DEBB6DA5-1766-470C-916D-7992CAA257B6}" dt="2019-03-26T06:08:40.202" v="1250" actId="1076"/>
          <ac:picMkLst>
            <pc:docMk/>
            <pc:sldMk cId="3288435379" sldId="2866"/>
            <ac:picMk id="3" creationId="{1A7F1007-EFF9-4DDF-9EA7-BF9CD884ED97}"/>
          </ac:picMkLst>
        </pc:picChg>
        <pc:picChg chg="add mod">
          <ac:chgData name="Lucas Jellema" userId="7e183fbb-84e0-44b3-9b03-0792bc8d162b" providerId="ADAL" clId="{DEBB6DA5-1766-470C-916D-7992CAA257B6}" dt="2019-03-21T13:26:41.550" v="177" actId="1076"/>
          <ac:picMkLst>
            <pc:docMk/>
            <pc:sldMk cId="3288435379" sldId="2866"/>
            <ac:picMk id="5" creationId="{A432F191-F92C-47E4-98BB-770A919B8C25}"/>
          </ac:picMkLst>
        </pc:picChg>
        <pc:picChg chg="add mod">
          <ac:chgData name="Lucas Jellema" userId="7e183fbb-84e0-44b3-9b03-0792bc8d162b" providerId="ADAL" clId="{DEBB6DA5-1766-470C-916D-7992CAA257B6}" dt="2019-03-21T13:26:51.146" v="183" actId="1076"/>
          <ac:picMkLst>
            <pc:docMk/>
            <pc:sldMk cId="3288435379" sldId="2866"/>
            <ac:picMk id="6" creationId="{0FC8E501-6BE3-4418-8C21-94E4294D684F}"/>
          </ac:picMkLst>
        </pc:picChg>
        <pc:picChg chg="add mod">
          <ac:chgData name="Lucas Jellema" userId="7e183fbb-84e0-44b3-9b03-0792bc8d162b" providerId="ADAL" clId="{DEBB6DA5-1766-470C-916D-7992CAA257B6}" dt="2019-03-21T13:26:46.097" v="180" actId="14100"/>
          <ac:picMkLst>
            <pc:docMk/>
            <pc:sldMk cId="3288435379" sldId="2866"/>
            <ac:picMk id="7" creationId="{E12D5E4D-47D9-4607-B575-6B4AA1AA3529}"/>
          </ac:picMkLst>
        </pc:picChg>
        <pc:picChg chg="add mod">
          <ac:chgData name="Lucas Jellema" userId="7e183fbb-84e0-44b3-9b03-0792bc8d162b" providerId="ADAL" clId="{DEBB6DA5-1766-470C-916D-7992CAA257B6}" dt="2019-03-26T06:10:45.795" v="1271" actId="1076"/>
          <ac:picMkLst>
            <pc:docMk/>
            <pc:sldMk cId="3288435379" sldId="2866"/>
            <ac:picMk id="9" creationId="{7142F4A9-0ECC-4D47-A526-29BBF361A581}"/>
          </ac:picMkLst>
        </pc:picChg>
        <pc:picChg chg="add mod">
          <ac:chgData name="Lucas Jellema" userId="7e183fbb-84e0-44b3-9b03-0792bc8d162b" providerId="ADAL" clId="{DEBB6DA5-1766-470C-916D-7992CAA257B6}" dt="2019-03-26T06:10:48.213" v="1272" actId="14100"/>
          <ac:picMkLst>
            <pc:docMk/>
            <pc:sldMk cId="3288435379" sldId="2866"/>
            <ac:picMk id="1026" creationId="{D957DA90-1A96-4D74-90BF-ECA5030A397C}"/>
          </ac:picMkLst>
        </pc:picChg>
      </pc:sldChg>
      <pc:sldChg chg="add">
        <pc:chgData name="Lucas Jellema" userId="7e183fbb-84e0-44b3-9b03-0792bc8d162b" providerId="ADAL" clId="{DEBB6DA5-1766-470C-916D-7992CAA257B6}" dt="2019-03-24T20:42:48.976" v="453"/>
        <pc:sldMkLst>
          <pc:docMk/>
          <pc:sldMk cId="2633971689" sldId="2867"/>
        </pc:sldMkLst>
      </pc:sldChg>
      <pc:sldChg chg="add">
        <pc:chgData name="Lucas Jellema" userId="7e183fbb-84e0-44b3-9b03-0792bc8d162b" providerId="ADAL" clId="{DEBB6DA5-1766-470C-916D-7992CAA257B6}" dt="2019-03-24T19:34:13.728" v="197"/>
        <pc:sldMkLst>
          <pc:docMk/>
          <pc:sldMk cId="1389900657" sldId="2868"/>
        </pc:sldMkLst>
      </pc:sldChg>
      <pc:sldChg chg="add">
        <pc:chgData name="Lucas Jellema" userId="7e183fbb-84e0-44b3-9b03-0792bc8d162b" providerId="ADAL" clId="{DEBB6DA5-1766-470C-916D-7992CAA257B6}" dt="2019-03-24T19:34:13.728" v="197"/>
        <pc:sldMkLst>
          <pc:docMk/>
          <pc:sldMk cId="1370834273" sldId="2869"/>
        </pc:sldMkLst>
      </pc:sldChg>
      <pc:sldChg chg="add">
        <pc:chgData name="Lucas Jellema" userId="7e183fbb-84e0-44b3-9b03-0792bc8d162b" providerId="ADAL" clId="{DEBB6DA5-1766-470C-916D-7992CAA257B6}" dt="2019-03-24T19:34:13.728" v="197"/>
        <pc:sldMkLst>
          <pc:docMk/>
          <pc:sldMk cId="1818903910" sldId="2870"/>
        </pc:sldMkLst>
      </pc:sldChg>
      <pc:sldChg chg="add">
        <pc:chgData name="Lucas Jellema" userId="7e183fbb-84e0-44b3-9b03-0792bc8d162b" providerId="ADAL" clId="{DEBB6DA5-1766-470C-916D-7992CAA257B6}" dt="2019-03-24T19:34:13.728" v="197"/>
        <pc:sldMkLst>
          <pc:docMk/>
          <pc:sldMk cId="1091162501" sldId="2871"/>
        </pc:sldMkLst>
      </pc:sldChg>
      <pc:sldChg chg="add">
        <pc:chgData name="Lucas Jellema" userId="7e183fbb-84e0-44b3-9b03-0792bc8d162b" providerId="ADAL" clId="{DEBB6DA5-1766-470C-916D-7992CAA257B6}" dt="2019-03-24T19:34:13.728" v="197"/>
        <pc:sldMkLst>
          <pc:docMk/>
          <pc:sldMk cId="1282897298" sldId="2872"/>
        </pc:sldMkLst>
      </pc:sldChg>
      <pc:sldChg chg="add">
        <pc:chgData name="Lucas Jellema" userId="7e183fbb-84e0-44b3-9b03-0792bc8d162b" providerId="ADAL" clId="{DEBB6DA5-1766-470C-916D-7992CAA257B6}" dt="2019-03-24T19:34:13.728" v="197"/>
        <pc:sldMkLst>
          <pc:docMk/>
          <pc:sldMk cId="1941763542" sldId="2873"/>
        </pc:sldMkLst>
      </pc:sldChg>
      <pc:sldChg chg="add">
        <pc:chgData name="Lucas Jellema" userId="7e183fbb-84e0-44b3-9b03-0792bc8d162b" providerId="ADAL" clId="{DEBB6DA5-1766-470C-916D-7992CAA257B6}" dt="2019-03-24T19:34:13.728" v="197"/>
        <pc:sldMkLst>
          <pc:docMk/>
          <pc:sldMk cId="3418417807" sldId="2874"/>
        </pc:sldMkLst>
      </pc:sldChg>
      <pc:sldChg chg="addSp modSp add del">
        <pc:chgData name="Lucas Jellema" userId="7e183fbb-84e0-44b3-9b03-0792bc8d162b" providerId="ADAL" clId="{DEBB6DA5-1766-470C-916D-7992CAA257B6}" dt="2019-03-24T20:06:03.843" v="201"/>
        <pc:sldMkLst>
          <pc:docMk/>
          <pc:sldMk cId="2562939440" sldId="2875"/>
        </pc:sldMkLst>
        <pc:spChg chg="add mod">
          <ac:chgData name="Lucas Jellema" userId="7e183fbb-84e0-44b3-9b03-0792bc8d162b" providerId="ADAL" clId="{DEBB6DA5-1766-470C-916D-7992CAA257B6}" dt="2019-03-24T20:06:03.843" v="201"/>
          <ac:spMkLst>
            <pc:docMk/>
            <pc:sldMk cId="2562939440" sldId="2875"/>
            <ac:spMk id="3" creationId="{08A0D3BB-E8F9-4395-9AEA-B6DE269A42D4}"/>
          </ac:spMkLst>
        </pc:spChg>
      </pc:sldChg>
      <pc:sldChg chg="addSp delSp modSp add del">
        <pc:chgData name="Lucas Jellema" userId="7e183fbb-84e0-44b3-9b03-0792bc8d162b" providerId="ADAL" clId="{DEBB6DA5-1766-470C-916D-7992CAA257B6}" dt="2019-03-24T20:11:56.311" v="237" actId="20577"/>
        <pc:sldMkLst>
          <pc:docMk/>
          <pc:sldMk cId="3867762104" sldId="2876"/>
        </pc:sldMkLst>
        <pc:spChg chg="add del mod">
          <ac:chgData name="Lucas Jellema" userId="7e183fbb-84e0-44b3-9b03-0792bc8d162b" providerId="ADAL" clId="{DEBB6DA5-1766-470C-916D-7992CAA257B6}" dt="2019-03-24T20:09:56.892" v="227" actId="478"/>
          <ac:spMkLst>
            <pc:docMk/>
            <pc:sldMk cId="3867762104" sldId="2876"/>
            <ac:spMk id="2" creationId="{6C25C891-362D-4574-9834-A25354C7261C}"/>
          </ac:spMkLst>
        </pc:spChg>
        <pc:spChg chg="del">
          <ac:chgData name="Lucas Jellema" userId="7e183fbb-84e0-44b3-9b03-0792bc8d162b" providerId="ADAL" clId="{DEBB6DA5-1766-470C-916D-7992CAA257B6}" dt="2019-03-24T20:11:34.289" v="232" actId="478"/>
          <ac:spMkLst>
            <pc:docMk/>
            <pc:sldMk cId="3867762104" sldId="2876"/>
            <ac:spMk id="8"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12"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13" creationId="{00000000-0000-0000-0000-000000000000}"/>
          </ac:spMkLst>
        </pc:spChg>
        <pc:spChg chg="del">
          <ac:chgData name="Lucas Jellema" userId="7e183fbb-84e0-44b3-9b03-0792bc8d162b" providerId="ADAL" clId="{DEBB6DA5-1766-470C-916D-7992CAA257B6}" dt="2019-03-24T20:11:34.289" v="232" actId="478"/>
          <ac:spMkLst>
            <pc:docMk/>
            <pc:sldMk cId="3867762104" sldId="2876"/>
            <ac:spMk id="15" creationId="{00000000-0000-0000-0000-000000000000}"/>
          </ac:spMkLst>
        </pc:spChg>
        <pc:spChg chg="del">
          <ac:chgData name="Lucas Jellema" userId="7e183fbb-84e0-44b3-9b03-0792bc8d162b" providerId="ADAL" clId="{DEBB6DA5-1766-470C-916D-7992CAA257B6}" dt="2019-03-24T20:11:34.289" v="232" actId="478"/>
          <ac:spMkLst>
            <pc:docMk/>
            <pc:sldMk cId="3867762104" sldId="2876"/>
            <ac:spMk id="18"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32" creationId="{00000000-0000-0000-0000-000000000000}"/>
          </ac:spMkLst>
        </pc:spChg>
        <pc:spChg chg="del">
          <ac:chgData name="Lucas Jellema" userId="7e183fbb-84e0-44b3-9b03-0792bc8d162b" providerId="ADAL" clId="{DEBB6DA5-1766-470C-916D-7992CAA257B6}" dt="2019-03-24T20:08:01.291" v="222" actId="478"/>
          <ac:spMkLst>
            <pc:docMk/>
            <pc:sldMk cId="3867762104" sldId="2876"/>
            <ac:spMk id="34"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47" creationId="{00000000-0000-0000-0000-000000000000}"/>
          </ac:spMkLst>
        </pc:spChg>
        <pc:spChg chg="mod">
          <ac:chgData name="Lucas Jellema" userId="7e183fbb-84e0-44b3-9b03-0792bc8d162b" providerId="ADAL" clId="{DEBB6DA5-1766-470C-916D-7992CAA257B6}" dt="2019-03-24T20:10:35.481" v="230" actId="1076"/>
          <ac:spMkLst>
            <pc:docMk/>
            <pc:sldMk cId="3867762104" sldId="2876"/>
            <ac:spMk id="55" creationId="{00000000-0000-0000-0000-000000000000}"/>
          </ac:spMkLst>
        </pc:spChg>
        <pc:spChg chg="mod">
          <ac:chgData name="Lucas Jellema" userId="7e183fbb-84e0-44b3-9b03-0792bc8d162b" providerId="ADAL" clId="{DEBB6DA5-1766-470C-916D-7992CAA257B6}" dt="2019-03-24T20:10:35.481" v="230" actId="1076"/>
          <ac:spMkLst>
            <pc:docMk/>
            <pc:sldMk cId="3867762104" sldId="2876"/>
            <ac:spMk id="56" creationId="{00000000-0000-0000-0000-000000000000}"/>
          </ac:spMkLst>
        </pc:spChg>
        <pc:spChg chg="mod">
          <ac:chgData name="Lucas Jellema" userId="7e183fbb-84e0-44b3-9b03-0792bc8d162b" providerId="ADAL" clId="{DEBB6DA5-1766-470C-916D-7992CAA257B6}" dt="2019-03-24T20:10:35.481" v="230" actId="1076"/>
          <ac:spMkLst>
            <pc:docMk/>
            <pc:sldMk cId="3867762104" sldId="2876"/>
            <ac:spMk id="57" creationId="{00000000-0000-0000-0000-000000000000}"/>
          </ac:spMkLst>
        </pc:spChg>
        <pc:spChg chg="del">
          <ac:chgData name="Lucas Jellema" userId="7e183fbb-84e0-44b3-9b03-0792bc8d162b" providerId="ADAL" clId="{DEBB6DA5-1766-470C-916D-7992CAA257B6}" dt="2019-03-24T20:11:34.289" v="232" actId="478"/>
          <ac:spMkLst>
            <pc:docMk/>
            <pc:sldMk cId="3867762104" sldId="2876"/>
            <ac:spMk id="61" creationId="{00000000-0000-0000-0000-000000000000}"/>
          </ac:spMkLst>
        </pc:spChg>
        <pc:spChg chg="del">
          <ac:chgData name="Lucas Jellema" userId="7e183fbb-84e0-44b3-9b03-0792bc8d162b" providerId="ADAL" clId="{DEBB6DA5-1766-470C-916D-7992CAA257B6}" dt="2019-03-24T20:08:01.291" v="222" actId="478"/>
          <ac:spMkLst>
            <pc:docMk/>
            <pc:sldMk cId="3867762104" sldId="2876"/>
            <ac:spMk id="62" creationId="{00000000-0000-0000-0000-000000000000}"/>
          </ac:spMkLst>
        </pc:spChg>
        <pc:spChg chg="mod">
          <ac:chgData name="Lucas Jellema" userId="7e183fbb-84e0-44b3-9b03-0792bc8d162b" providerId="ADAL" clId="{DEBB6DA5-1766-470C-916D-7992CAA257B6}" dt="2019-03-24T20:10:35.481" v="230" actId="1076"/>
          <ac:spMkLst>
            <pc:docMk/>
            <pc:sldMk cId="3867762104" sldId="2876"/>
            <ac:spMk id="63" creationId="{00000000-0000-0000-0000-000000000000}"/>
          </ac:spMkLst>
        </pc:spChg>
        <pc:spChg chg="mod">
          <ac:chgData name="Lucas Jellema" userId="7e183fbb-84e0-44b3-9b03-0792bc8d162b" providerId="ADAL" clId="{DEBB6DA5-1766-470C-916D-7992CAA257B6}" dt="2019-03-24T20:11:56.311" v="237" actId="20577"/>
          <ac:spMkLst>
            <pc:docMk/>
            <pc:sldMk cId="3867762104" sldId="2876"/>
            <ac:spMk id="67" creationId="{00000000-0000-0000-0000-000000000000}"/>
          </ac:spMkLst>
        </pc:spChg>
        <pc:spChg chg="mod">
          <ac:chgData name="Lucas Jellema" userId="7e183fbb-84e0-44b3-9b03-0792bc8d162b" providerId="ADAL" clId="{DEBB6DA5-1766-470C-916D-7992CAA257B6}" dt="2019-03-24T20:11:52.377" v="236" actId="403"/>
          <ac:spMkLst>
            <pc:docMk/>
            <pc:sldMk cId="3867762104" sldId="2876"/>
            <ac:spMk id="68"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73"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75"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76"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85"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86"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87"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88" creationId="{00000000-0000-0000-0000-000000000000}"/>
          </ac:spMkLst>
        </pc:spChg>
        <pc:spChg chg="mod">
          <ac:chgData name="Lucas Jellema" userId="7e183fbb-84e0-44b3-9b03-0792bc8d162b" providerId="ADAL" clId="{DEBB6DA5-1766-470C-916D-7992CAA257B6}" dt="2019-03-24T20:11:52.377" v="236" actId="403"/>
          <ac:spMkLst>
            <pc:docMk/>
            <pc:sldMk cId="3867762104" sldId="2876"/>
            <ac:spMk id="89"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90"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91"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92" creationId="{00000000-0000-0000-0000-000000000000}"/>
          </ac:spMkLst>
        </pc:spChg>
        <pc:spChg chg="mod">
          <ac:chgData name="Lucas Jellema" userId="7e183fbb-84e0-44b3-9b03-0792bc8d162b" providerId="ADAL" clId="{DEBB6DA5-1766-470C-916D-7992CAA257B6}" dt="2019-03-24T20:10:42.789" v="231" actId="1076"/>
          <ac:spMkLst>
            <pc:docMk/>
            <pc:sldMk cId="3867762104" sldId="2876"/>
            <ac:spMk id="93" creationId="{00000000-0000-0000-0000-000000000000}"/>
          </ac:spMkLst>
        </pc:spChg>
        <pc:spChg chg="del">
          <ac:chgData name="Lucas Jellema" userId="7e183fbb-84e0-44b3-9b03-0792bc8d162b" providerId="ADAL" clId="{DEBB6DA5-1766-470C-916D-7992CAA257B6}" dt="2019-03-24T20:11:34.289" v="232" actId="478"/>
          <ac:spMkLst>
            <pc:docMk/>
            <pc:sldMk cId="3867762104" sldId="2876"/>
            <ac:spMk id="105" creationId="{00000000-0000-0000-0000-000000000000}"/>
          </ac:spMkLst>
        </pc:spChg>
        <pc:spChg chg="del">
          <ac:chgData name="Lucas Jellema" userId="7e183fbb-84e0-44b3-9b03-0792bc8d162b" providerId="ADAL" clId="{DEBB6DA5-1766-470C-916D-7992CAA257B6}" dt="2019-03-24T20:11:34.289" v="232" actId="478"/>
          <ac:spMkLst>
            <pc:docMk/>
            <pc:sldMk cId="3867762104" sldId="2876"/>
            <ac:spMk id="106" creationId="{00000000-0000-0000-0000-000000000000}"/>
          </ac:spMkLst>
        </pc:spChg>
        <pc:spChg chg="mod">
          <ac:chgData name="Lucas Jellema" userId="7e183fbb-84e0-44b3-9b03-0792bc8d162b" providerId="ADAL" clId="{DEBB6DA5-1766-470C-916D-7992CAA257B6}" dt="2019-03-24T20:10:35.481" v="230" actId="1076"/>
          <ac:spMkLst>
            <pc:docMk/>
            <pc:sldMk cId="3867762104" sldId="2876"/>
            <ac:spMk id="107" creationId="{00000000-0000-0000-0000-000000000000}"/>
          </ac:spMkLst>
        </pc:spChg>
        <pc:picChg chg="del">
          <ac:chgData name="Lucas Jellema" userId="7e183fbb-84e0-44b3-9b03-0792bc8d162b" providerId="ADAL" clId="{DEBB6DA5-1766-470C-916D-7992CAA257B6}" dt="2019-03-24T20:11:34.289" v="232" actId="478"/>
          <ac:picMkLst>
            <pc:docMk/>
            <pc:sldMk cId="3867762104" sldId="2876"/>
            <ac:picMk id="84" creationId="{00000000-0000-0000-0000-000000000000}"/>
          </ac:picMkLst>
        </pc:picChg>
      </pc:sldChg>
      <pc:sldChg chg="addSp modSp add del">
        <pc:chgData name="Lucas Jellema" userId="7e183fbb-84e0-44b3-9b03-0792bc8d162b" providerId="ADAL" clId="{DEBB6DA5-1766-470C-916D-7992CAA257B6}" dt="2019-03-24T20:06:03.843" v="201"/>
        <pc:sldMkLst>
          <pc:docMk/>
          <pc:sldMk cId="535994135" sldId="2877"/>
        </pc:sldMkLst>
        <pc:spChg chg="add mod">
          <ac:chgData name="Lucas Jellema" userId="7e183fbb-84e0-44b3-9b03-0792bc8d162b" providerId="ADAL" clId="{DEBB6DA5-1766-470C-916D-7992CAA257B6}" dt="2019-03-24T20:06:03.843" v="201"/>
          <ac:spMkLst>
            <pc:docMk/>
            <pc:sldMk cId="535994135" sldId="2877"/>
            <ac:spMk id="4" creationId="{98D81452-419D-4491-8E7D-68F8E4C59689}"/>
          </ac:spMkLst>
        </pc:spChg>
      </pc:sldChg>
      <pc:sldChg chg="addSp delSp modSp add ord modAnim">
        <pc:chgData name="Lucas Jellema" userId="7e183fbb-84e0-44b3-9b03-0792bc8d162b" providerId="ADAL" clId="{DEBB6DA5-1766-470C-916D-7992CAA257B6}" dt="2019-03-24T20:30:43.174" v="334"/>
        <pc:sldMkLst>
          <pc:docMk/>
          <pc:sldMk cId="46495500" sldId="2878"/>
        </pc:sldMkLst>
        <pc:spChg chg="add mod">
          <ac:chgData name="Lucas Jellema" userId="7e183fbb-84e0-44b3-9b03-0792bc8d162b" providerId="ADAL" clId="{DEBB6DA5-1766-470C-916D-7992CAA257B6}" dt="2019-03-24T20:29:30.862" v="331"/>
          <ac:spMkLst>
            <pc:docMk/>
            <pc:sldMk cId="46495500" sldId="2878"/>
            <ac:spMk id="2" creationId="{0B60EDBD-7081-4CE9-9440-9DDFA33CD8F7}"/>
          </ac:spMkLst>
        </pc:spChg>
        <pc:spChg chg="mod">
          <ac:chgData name="Lucas Jellema" userId="7e183fbb-84e0-44b3-9b03-0792bc8d162b" providerId="ADAL" clId="{DEBB6DA5-1766-470C-916D-7992CAA257B6}" dt="2019-03-24T20:26:55.308" v="311" actId="14100"/>
          <ac:spMkLst>
            <pc:docMk/>
            <pc:sldMk cId="46495500" sldId="2878"/>
            <ac:spMk id="9" creationId="{00000000-0000-0000-0000-000000000000}"/>
          </ac:spMkLst>
        </pc:spChg>
        <pc:spChg chg="mod">
          <ac:chgData name="Lucas Jellema" userId="7e183fbb-84e0-44b3-9b03-0792bc8d162b" providerId="ADAL" clId="{DEBB6DA5-1766-470C-916D-7992CAA257B6}" dt="2019-03-24T20:27:01.112" v="312" actId="1076"/>
          <ac:spMkLst>
            <pc:docMk/>
            <pc:sldMk cId="46495500" sldId="2878"/>
            <ac:spMk id="27" creationId="{00000000-0000-0000-0000-000000000000}"/>
          </ac:spMkLst>
        </pc:spChg>
        <pc:spChg chg="add mod">
          <ac:chgData name="Lucas Jellema" userId="7e183fbb-84e0-44b3-9b03-0792bc8d162b" providerId="ADAL" clId="{DEBB6DA5-1766-470C-916D-7992CAA257B6}" dt="2019-03-24T20:18:52.878" v="262" actId="1076"/>
          <ac:spMkLst>
            <pc:docMk/>
            <pc:sldMk cId="46495500" sldId="2878"/>
            <ac:spMk id="47" creationId="{ABCAF9AD-FECA-487D-9E94-95C6BEFD1B23}"/>
          </ac:spMkLst>
        </pc:spChg>
        <pc:spChg chg="add mod">
          <ac:chgData name="Lucas Jellema" userId="7e183fbb-84e0-44b3-9b03-0792bc8d162b" providerId="ADAL" clId="{DEBB6DA5-1766-470C-916D-7992CAA257B6}" dt="2019-03-24T20:18:52.878" v="262" actId="1076"/>
          <ac:spMkLst>
            <pc:docMk/>
            <pc:sldMk cId="46495500" sldId="2878"/>
            <ac:spMk id="48" creationId="{7065C72D-8D40-4D98-94F9-23C9F412E8C3}"/>
          </ac:spMkLst>
        </pc:spChg>
        <pc:spChg chg="add mod">
          <ac:chgData name="Lucas Jellema" userId="7e183fbb-84e0-44b3-9b03-0792bc8d162b" providerId="ADAL" clId="{DEBB6DA5-1766-470C-916D-7992CAA257B6}" dt="2019-03-24T20:18:58.770" v="264" actId="1076"/>
          <ac:spMkLst>
            <pc:docMk/>
            <pc:sldMk cId="46495500" sldId="2878"/>
            <ac:spMk id="49" creationId="{3F4CB57E-727E-46DA-9FCD-385806C173BD}"/>
          </ac:spMkLst>
        </pc:spChg>
        <pc:spChg chg="add mod">
          <ac:chgData name="Lucas Jellema" userId="7e183fbb-84e0-44b3-9b03-0792bc8d162b" providerId="ADAL" clId="{DEBB6DA5-1766-470C-916D-7992CAA257B6}" dt="2019-03-24T20:18:58.770" v="264" actId="1076"/>
          <ac:spMkLst>
            <pc:docMk/>
            <pc:sldMk cId="46495500" sldId="2878"/>
            <ac:spMk id="50" creationId="{CBF7D145-A0C4-4735-978A-B6C97C1FAD15}"/>
          </ac:spMkLst>
        </pc:spChg>
        <pc:spChg chg="add mod">
          <ac:chgData name="Lucas Jellema" userId="7e183fbb-84e0-44b3-9b03-0792bc8d162b" providerId="ADAL" clId="{DEBB6DA5-1766-470C-916D-7992CAA257B6}" dt="2019-03-24T20:19:04.626" v="266" actId="1076"/>
          <ac:spMkLst>
            <pc:docMk/>
            <pc:sldMk cId="46495500" sldId="2878"/>
            <ac:spMk id="51" creationId="{A69B2739-75EB-4DED-AFB1-A039E6A2A260}"/>
          </ac:spMkLst>
        </pc:spChg>
        <pc:spChg chg="add mod">
          <ac:chgData name="Lucas Jellema" userId="7e183fbb-84e0-44b3-9b03-0792bc8d162b" providerId="ADAL" clId="{DEBB6DA5-1766-470C-916D-7992CAA257B6}" dt="2019-03-24T20:19:04.626" v="266" actId="1076"/>
          <ac:spMkLst>
            <pc:docMk/>
            <pc:sldMk cId="46495500" sldId="2878"/>
            <ac:spMk id="52" creationId="{75AB2D2E-D7A3-4209-A903-9AAD67C756B8}"/>
          </ac:spMkLst>
        </pc:spChg>
        <pc:spChg chg="add mod">
          <ac:chgData name="Lucas Jellema" userId="7e183fbb-84e0-44b3-9b03-0792bc8d162b" providerId="ADAL" clId="{DEBB6DA5-1766-470C-916D-7992CAA257B6}" dt="2019-03-24T20:19:08.675" v="268" actId="1076"/>
          <ac:spMkLst>
            <pc:docMk/>
            <pc:sldMk cId="46495500" sldId="2878"/>
            <ac:spMk id="53" creationId="{D9118901-606A-4389-9A51-1E33AE103195}"/>
          </ac:spMkLst>
        </pc:spChg>
        <pc:spChg chg="add mod">
          <ac:chgData name="Lucas Jellema" userId="7e183fbb-84e0-44b3-9b03-0792bc8d162b" providerId="ADAL" clId="{DEBB6DA5-1766-470C-916D-7992CAA257B6}" dt="2019-03-24T20:19:08.675" v="268" actId="1076"/>
          <ac:spMkLst>
            <pc:docMk/>
            <pc:sldMk cId="46495500" sldId="2878"/>
            <ac:spMk id="54" creationId="{1ADD9073-1EA6-4FFD-803E-AEC8758891E9}"/>
          </ac:spMkLst>
        </pc:spChg>
        <pc:spChg chg="mod">
          <ac:chgData name="Lucas Jellema" userId="7e183fbb-84e0-44b3-9b03-0792bc8d162b" providerId="ADAL" clId="{DEBB6DA5-1766-470C-916D-7992CAA257B6}" dt="2019-03-24T20:27:01.112" v="312" actId="1076"/>
          <ac:spMkLst>
            <pc:docMk/>
            <pc:sldMk cId="46495500" sldId="2878"/>
            <ac:spMk id="55" creationId="{00000000-0000-0000-0000-000000000000}"/>
          </ac:spMkLst>
        </pc:spChg>
        <pc:spChg chg="mod">
          <ac:chgData name="Lucas Jellema" userId="7e183fbb-84e0-44b3-9b03-0792bc8d162b" providerId="ADAL" clId="{DEBB6DA5-1766-470C-916D-7992CAA257B6}" dt="2019-03-24T20:27:01.112" v="312" actId="1076"/>
          <ac:spMkLst>
            <pc:docMk/>
            <pc:sldMk cId="46495500" sldId="2878"/>
            <ac:spMk id="56" creationId="{00000000-0000-0000-0000-000000000000}"/>
          </ac:spMkLst>
        </pc:spChg>
        <pc:spChg chg="mod">
          <ac:chgData name="Lucas Jellema" userId="7e183fbb-84e0-44b3-9b03-0792bc8d162b" providerId="ADAL" clId="{DEBB6DA5-1766-470C-916D-7992CAA257B6}" dt="2019-03-24T20:27:01.112" v="312" actId="1076"/>
          <ac:spMkLst>
            <pc:docMk/>
            <pc:sldMk cId="46495500" sldId="2878"/>
            <ac:spMk id="57" creationId="{00000000-0000-0000-0000-000000000000}"/>
          </ac:spMkLst>
        </pc:spChg>
        <pc:spChg chg="add mod">
          <ac:chgData name="Lucas Jellema" userId="7e183fbb-84e0-44b3-9b03-0792bc8d162b" providerId="ADAL" clId="{DEBB6DA5-1766-470C-916D-7992CAA257B6}" dt="2019-03-24T20:27:01.112" v="312" actId="1076"/>
          <ac:spMkLst>
            <pc:docMk/>
            <pc:sldMk cId="46495500" sldId="2878"/>
            <ac:spMk id="58" creationId="{A39DBB65-C90D-4863-A0C2-2AAF9A959823}"/>
          </ac:spMkLst>
        </pc:spChg>
        <pc:spChg chg="mod">
          <ac:chgData name="Lucas Jellema" userId="7e183fbb-84e0-44b3-9b03-0792bc8d162b" providerId="ADAL" clId="{DEBB6DA5-1766-470C-916D-7992CAA257B6}" dt="2019-03-24T20:27:01.112" v="312" actId="1076"/>
          <ac:spMkLst>
            <pc:docMk/>
            <pc:sldMk cId="46495500" sldId="2878"/>
            <ac:spMk id="59" creationId="{00000000-0000-0000-0000-000000000000}"/>
          </ac:spMkLst>
        </pc:spChg>
        <pc:spChg chg="add mod">
          <ac:chgData name="Lucas Jellema" userId="7e183fbb-84e0-44b3-9b03-0792bc8d162b" providerId="ADAL" clId="{DEBB6DA5-1766-470C-916D-7992CAA257B6}" dt="2019-03-24T20:27:01.112" v="312" actId="1076"/>
          <ac:spMkLst>
            <pc:docMk/>
            <pc:sldMk cId="46495500" sldId="2878"/>
            <ac:spMk id="61" creationId="{97EEAE39-2A28-4BCF-97E9-9A3CF3210A8A}"/>
          </ac:spMkLst>
        </pc:spChg>
        <pc:spChg chg="add mod">
          <ac:chgData name="Lucas Jellema" userId="7e183fbb-84e0-44b3-9b03-0792bc8d162b" providerId="ADAL" clId="{DEBB6DA5-1766-470C-916D-7992CAA257B6}" dt="2019-03-24T20:27:51.847" v="317" actId="1076"/>
          <ac:spMkLst>
            <pc:docMk/>
            <pc:sldMk cId="46495500" sldId="2878"/>
            <ac:spMk id="62" creationId="{E12E327B-B276-42DC-933F-C5CC7EDB2DE2}"/>
          </ac:spMkLst>
        </pc:spChg>
        <pc:spChg chg="add del mod">
          <ac:chgData name="Lucas Jellema" userId="7e183fbb-84e0-44b3-9b03-0792bc8d162b" providerId="ADAL" clId="{DEBB6DA5-1766-470C-916D-7992CAA257B6}" dt="2019-03-24T20:28:21.569" v="320" actId="478"/>
          <ac:spMkLst>
            <pc:docMk/>
            <pc:sldMk cId="46495500" sldId="2878"/>
            <ac:spMk id="65" creationId="{C73883DA-308A-4BB6-B20B-7D812D781B00}"/>
          </ac:spMkLst>
        </pc:spChg>
        <pc:spChg chg="add del mod">
          <ac:chgData name="Lucas Jellema" userId="7e183fbb-84e0-44b3-9b03-0792bc8d162b" providerId="ADAL" clId="{DEBB6DA5-1766-470C-916D-7992CAA257B6}" dt="2019-03-24T20:28:21.569" v="320" actId="478"/>
          <ac:spMkLst>
            <pc:docMk/>
            <pc:sldMk cId="46495500" sldId="2878"/>
            <ac:spMk id="66" creationId="{4BF2ECB4-C07B-49FF-8A98-36E3E4E359DA}"/>
          </ac:spMkLst>
        </pc:spChg>
        <pc:spChg chg="mod">
          <ac:chgData name="Lucas Jellema" userId="7e183fbb-84e0-44b3-9b03-0792bc8d162b" providerId="ADAL" clId="{DEBB6DA5-1766-470C-916D-7992CAA257B6}" dt="2019-03-24T20:27:01.112" v="312" actId="1076"/>
          <ac:spMkLst>
            <pc:docMk/>
            <pc:sldMk cId="46495500" sldId="2878"/>
            <ac:spMk id="67" creationId="{00000000-0000-0000-0000-000000000000}"/>
          </ac:spMkLst>
        </pc:spChg>
        <pc:spChg chg="add mod">
          <ac:chgData name="Lucas Jellema" userId="7e183fbb-84e0-44b3-9b03-0792bc8d162b" providerId="ADAL" clId="{DEBB6DA5-1766-470C-916D-7992CAA257B6}" dt="2019-03-24T20:28:17.247" v="319" actId="1076"/>
          <ac:spMkLst>
            <pc:docMk/>
            <pc:sldMk cId="46495500" sldId="2878"/>
            <ac:spMk id="69" creationId="{D967208A-43D0-4F95-8813-3E55B73B1604}"/>
          </ac:spMkLst>
        </pc:spChg>
        <pc:spChg chg="add mod">
          <ac:chgData name="Lucas Jellema" userId="7e183fbb-84e0-44b3-9b03-0792bc8d162b" providerId="ADAL" clId="{DEBB6DA5-1766-470C-916D-7992CAA257B6}" dt="2019-03-24T20:28:17.247" v="319" actId="1076"/>
          <ac:spMkLst>
            <pc:docMk/>
            <pc:sldMk cId="46495500" sldId="2878"/>
            <ac:spMk id="70" creationId="{B5900A5A-89BA-4C9D-9568-6DAE4EA4A5A2}"/>
          </ac:spMkLst>
        </pc:spChg>
        <pc:spChg chg="mod">
          <ac:chgData name="Lucas Jellema" userId="7e183fbb-84e0-44b3-9b03-0792bc8d162b" providerId="ADAL" clId="{DEBB6DA5-1766-470C-916D-7992CAA257B6}" dt="2019-03-24T20:27:01.112" v="312" actId="1076"/>
          <ac:spMkLst>
            <pc:docMk/>
            <pc:sldMk cId="46495500" sldId="2878"/>
            <ac:spMk id="71" creationId="{00000000-0000-0000-0000-000000000000}"/>
          </ac:spMkLst>
        </pc:spChg>
        <pc:spChg chg="mod">
          <ac:chgData name="Lucas Jellema" userId="7e183fbb-84e0-44b3-9b03-0792bc8d162b" providerId="ADAL" clId="{DEBB6DA5-1766-470C-916D-7992CAA257B6}" dt="2019-03-24T20:27:01.112" v="312" actId="1076"/>
          <ac:spMkLst>
            <pc:docMk/>
            <pc:sldMk cId="46495500" sldId="2878"/>
            <ac:spMk id="72" creationId="{00000000-0000-0000-0000-000000000000}"/>
          </ac:spMkLst>
        </pc:spChg>
        <pc:spChg chg="add mod">
          <ac:chgData name="Lucas Jellema" userId="7e183fbb-84e0-44b3-9b03-0792bc8d162b" providerId="ADAL" clId="{DEBB6DA5-1766-470C-916D-7992CAA257B6}" dt="2019-03-24T20:28:17.247" v="319" actId="1076"/>
          <ac:spMkLst>
            <pc:docMk/>
            <pc:sldMk cId="46495500" sldId="2878"/>
            <ac:spMk id="73" creationId="{4B6D9735-4924-474D-8197-E8B17FD46088}"/>
          </ac:spMkLst>
        </pc:spChg>
        <pc:spChg chg="add mod">
          <ac:chgData name="Lucas Jellema" userId="7e183fbb-84e0-44b3-9b03-0792bc8d162b" providerId="ADAL" clId="{DEBB6DA5-1766-470C-916D-7992CAA257B6}" dt="2019-03-24T20:28:42.152" v="329" actId="14100"/>
          <ac:spMkLst>
            <pc:docMk/>
            <pc:sldMk cId="46495500" sldId="2878"/>
            <ac:spMk id="74" creationId="{F499DD65-0C71-4601-B0FF-296A552FF106}"/>
          </ac:spMkLst>
        </pc:spChg>
        <pc:spChg chg="add mod">
          <ac:chgData name="Lucas Jellema" userId="7e183fbb-84e0-44b3-9b03-0792bc8d162b" providerId="ADAL" clId="{DEBB6DA5-1766-470C-916D-7992CAA257B6}" dt="2019-03-24T20:28:17.247" v="319" actId="1076"/>
          <ac:spMkLst>
            <pc:docMk/>
            <pc:sldMk cId="46495500" sldId="2878"/>
            <ac:spMk id="75" creationId="{9DA5C5AE-7AB9-46B4-83D8-D74F4805788C}"/>
          </ac:spMkLst>
        </pc:spChg>
        <pc:spChg chg="mod">
          <ac:chgData name="Lucas Jellema" userId="7e183fbb-84e0-44b3-9b03-0792bc8d162b" providerId="ADAL" clId="{DEBB6DA5-1766-470C-916D-7992CAA257B6}" dt="2019-03-24T20:27:01.112" v="312" actId="1076"/>
          <ac:spMkLst>
            <pc:docMk/>
            <pc:sldMk cId="46495500" sldId="2878"/>
            <ac:spMk id="76" creationId="{00000000-0000-0000-0000-000000000000}"/>
          </ac:spMkLst>
        </pc:spChg>
        <pc:spChg chg="add mod">
          <ac:chgData name="Lucas Jellema" userId="7e183fbb-84e0-44b3-9b03-0792bc8d162b" providerId="ADAL" clId="{DEBB6DA5-1766-470C-916D-7992CAA257B6}" dt="2019-03-24T20:28:17.247" v="319" actId="1076"/>
          <ac:spMkLst>
            <pc:docMk/>
            <pc:sldMk cId="46495500" sldId="2878"/>
            <ac:spMk id="78" creationId="{7234DD95-50DB-47A1-96DE-E3A893695936}"/>
          </ac:spMkLst>
        </pc:spChg>
        <pc:spChg chg="add mod">
          <ac:chgData name="Lucas Jellema" userId="7e183fbb-84e0-44b3-9b03-0792bc8d162b" providerId="ADAL" clId="{DEBB6DA5-1766-470C-916D-7992CAA257B6}" dt="2019-03-24T20:28:17.247" v="319" actId="1076"/>
          <ac:spMkLst>
            <pc:docMk/>
            <pc:sldMk cId="46495500" sldId="2878"/>
            <ac:spMk id="84" creationId="{B19DA3E4-3F91-4827-8E28-026D43DB93A9}"/>
          </ac:spMkLst>
        </pc:spChg>
        <pc:spChg chg="add mod">
          <ac:chgData name="Lucas Jellema" userId="7e183fbb-84e0-44b3-9b03-0792bc8d162b" providerId="ADAL" clId="{DEBB6DA5-1766-470C-916D-7992CAA257B6}" dt="2019-03-24T20:28:34.111" v="326" actId="403"/>
          <ac:spMkLst>
            <pc:docMk/>
            <pc:sldMk cId="46495500" sldId="2878"/>
            <ac:spMk id="87" creationId="{66BC3FDC-8F26-4192-9834-ED87DD34105B}"/>
          </ac:spMkLst>
        </pc:spChg>
        <pc:spChg chg="mod">
          <ac:chgData name="Lucas Jellema" userId="7e183fbb-84e0-44b3-9b03-0792bc8d162b" providerId="ADAL" clId="{DEBB6DA5-1766-470C-916D-7992CAA257B6}" dt="2019-03-24T20:19:13.780" v="270" actId="14100"/>
          <ac:spMkLst>
            <pc:docMk/>
            <pc:sldMk cId="46495500" sldId="2878"/>
            <ac:spMk id="89" creationId="{00000000-0000-0000-0000-000000000000}"/>
          </ac:spMkLst>
        </pc:spChg>
        <pc:picChg chg="mod">
          <ac:chgData name="Lucas Jellema" userId="7e183fbb-84e0-44b3-9b03-0792bc8d162b" providerId="ADAL" clId="{DEBB6DA5-1766-470C-916D-7992CAA257B6}" dt="2019-03-24T20:27:01.112" v="312" actId="1076"/>
          <ac:picMkLst>
            <pc:docMk/>
            <pc:sldMk cId="46495500" sldId="2878"/>
            <ac:picMk id="60" creationId="{00000000-0000-0000-0000-000000000000}"/>
          </ac:picMkLst>
        </pc:picChg>
        <pc:picChg chg="mod">
          <ac:chgData name="Lucas Jellema" userId="7e183fbb-84e0-44b3-9b03-0792bc8d162b" providerId="ADAL" clId="{DEBB6DA5-1766-470C-916D-7992CAA257B6}" dt="2019-03-24T20:27:01.112" v="312" actId="1076"/>
          <ac:picMkLst>
            <pc:docMk/>
            <pc:sldMk cId="46495500" sldId="2878"/>
            <ac:picMk id="63" creationId="{00000000-0000-0000-0000-000000000000}"/>
          </ac:picMkLst>
        </pc:picChg>
        <pc:picChg chg="add mod">
          <ac:chgData name="Lucas Jellema" userId="7e183fbb-84e0-44b3-9b03-0792bc8d162b" providerId="ADAL" clId="{DEBB6DA5-1766-470C-916D-7992CAA257B6}" dt="2019-03-24T20:27:51.847" v="317" actId="1076"/>
          <ac:picMkLst>
            <pc:docMk/>
            <pc:sldMk cId="46495500" sldId="2878"/>
            <ac:picMk id="64" creationId="{49E2F60E-1263-43ED-8A9D-397C3A760EDC}"/>
          </ac:picMkLst>
        </pc:picChg>
      </pc:sldChg>
      <pc:sldChg chg="add">
        <pc:chgData name="Lucas Jellema" userId="7e183fbb-84e0-44b3-9b03-0792bc8d162b" providerId="ADAL" clId="{DEBB6DA5-1766-470C-916D-7992CAA257B6}" dt="2019-03-24T20:26:26.524" v="310"/>
        <pc:sldMkLst>
          <pc:docMk/>
          <pc:sldMk cId="2161108111" sldId="2879"/>
        </pc:sldMkLst>
      </pc:sldChg>
      <pc:sldChg chg="addSp delSp modSp add delAnim modAnim">
        <pc:chgData name="Lucas Jellema" userId="7e183fbb-84e0-44b3-9b03-0792bc8d162b" providerId="ADAL" clId="{DEBB6DA5-1766-470C-916D-7992CAA257B6}" dt="2019-03-26T06:31:17.574" v="1563"/>
        <pc:sldMkLst>
          <pc:docMk/>
          <pc:sldMk cId="348093976" sldId="2880"/>
        </pc:sldMkLst>
        <pc:spChg chg="mod">
          <ac:chgData name="Lucas Jellema" userId="7e183fbb-84e0-44b3-9b03-0792bc8d162b" providerId="ADAL" clId="{DEBB6DA5-1766-470C-916D-7992CAA257B6}" dt="2019-03-26T06:30:21.254" v="1559" actId="20577"/>
          <ac:spMkLst>
            <pc:docMk/>
            <pc:sldMk cId="348093976" sldId="2880"/>
            <ac:spMk id="2" creationId="{194E6304-741A-42F0-BAE6-6DF71219216D}"/>
          </ac:spMkLst>
        </pc:spChg>
        <pc:spChg chg="del">
          <ac:chgData name="Lucas Jellema" userId="7e183fbb-84e0-44b3-9b03-0792bc8d162b" providerId="ADAL" clId="{DEBB6DA5-1766-470C-916D-7992CAA257B6}" dt="2019-03-26T06:23:10.993" v="1493" actId="478"/>
          <ac:spMkLst>
            <pc:docMk/>
            <pc:sldMk cId="348093976" sldId="2880"/>
            <ac:spMk id="3" creationId="{AB6038E1-DE6E-4804-8558-7F0086D60275}"/>
          </ac:spMkLst>
        </pc:spChg>
        <pc:spChg chg="add">
          <ac:chgData name="Lucas Jellema" userId="7e183fbb-84e0-44b3-9b03-0792bc8d162b" providerId="ADAL" clId="{DEBB6DA5-1766-470C-916D-7992CAA257B6}" dt="2019-03-26T06:16:28.159" v="1311"/>
          <ac:spMkLst>
            <pc:docMk/>
            <pc:sldMk cId="348093976" sldId="2880"/>
            <ac:spMk id="6" creationId="{51598071-19A2-4C30-85ED-A373FD63EF74}"/>
          </ac:spMkLst>
        </pc:spChg>
        <pc:spChg chg="add">
          <ac:chgData name="Lucas Jellema" userId="7e183fbb-84e0-44b3-9b03-0792bc8d162b" providerId="ADAL" clId="{DEBB6DA5-1766-470C-916D-7992CAA257B6}" dt="2019-03-26T06:16:28.159" v="1311"/>
          <ac:spMkLst>
            <pc:docMk/>
            <pc:sldMk cId="348093976" sldId="2880"/>
            <ac:spMk id="7" creationId="{2A0FD447-14B3-40A8-9556-FB255AEE8021}"/>
          </ac:spMkLst>
        </pc:spChg>
        <pc:spChg chg="add">
          <ac:chgData name="Lucas Jellema" userId="7e183fbb-84e0-44b3-9b03-0792bc8d162b" providerId="ADAL" clId="{DEBB6DA5-1766-470C-916D-7992CAA257B6}" dt="2019-03-26T06:16:28.159" v="1311"/>
          <ac:spMkLst>
            <pc:docMk/>
            <pc:sldMk cId="348093976" sldId="2880"/>
            <ac:spMk id="8" creationId="{D5A31F38-5668-4A76-9ADE-8FA04EBA6286}"/>
          </ac:spMkLst>
        </pc:spChg>
        <pc:spChg chg="add mod">
          <ac:chgData name="Lucas Jellema" userId="7e183fbb-84e0-44b3-9b03-0792bc8d162b" providerId="ADAL" clId="{DEBB6DA5-1766-470C-916D-7992CAA257B6}" dt="2019-03-26T06:27:55.719" v="1501" actId="1076"/>
          <ac:spMkLst>
            <pc:docMk/>
            <pc:sldMk cId="348093976" sldId="2880"/>
            <ac:spMk id="9" creationId="{E38E2315-6AEA-462C-B2A2-AEB887A3F023}"/>
          </ac:spMkLst>
        </pc:spChg>
        <pc:spChg chg="add mod">
          <ac:chgData name="Lucas Jellema" userId="7e183fbb-84e0-44b3-9b03-0792bc8d162b" providerId="ADAL" clId="{DEBB6DA5-1766-470C-916D-7992CAA257B6}" dt="2019-03-26T06:16:47.347" v="1325" actId="207"/>
          <ac:spMkLst>
            <pc:docMk/>
            <pc:sldMk cId="348093976" sldId="2880"/>
            <ac:spMk id="15" creationId="{8A120911-901C-4EBC-81D9-796EEE899956}"/>
          </ac:spMkLst>
        </pc:spChg>
        <pc:spChg chg="add mod ord">
          <ac:chgData name="Lucas Jellema" userId="7e183fbb-84e0-44b3-9b03-0792bc8d162b" providerId="ADAL" clId="{DEBB6DA5-1766-470C-916D-7992CAA257B6}" dt="2019-03-26T06:19:56.702" v="1429" actId="1038"/>
          <ac:spMkLst>
            <pc:docMk/>
            <pc:sldMk cId="348093976" sldId="2880"/>
            <ac:spMk id="16" creationId="{98746127-79D7-4883-B26E-8A9ECB9AB892}"/>
          </ac:spMkLst>
        </pc:spChg>
        <pc:spChg chg="add del mod">
          <ac:chgData name="Lucas Jellema" userId="7e183fbb-84e0-44b3-9b03-0792bc8d162b" providerId="ADAL" clId="{DEBB6DA5-1766-470C-916D-7992CAA257B6}" dt="2019-03-26T06:28:00.815" v="1502" actId="478"/>
          <ac:spMkLst>
            <pc:docMk/>
            <pc:sldMk cId="348093976" sldId="2880"/>
            <ac:spMk id="17" creationId="{7329FEA3-EC9A-4382-B8F2-DCE450045BF2}"/>
          </ac:spMkLst>
        </pc:spChg>
        <pc:spChg chg="add del mod">
          <ac:chgData name="Lucas Jellema" userId="7e183fbb-84e0-44b3-9b03-0792bc8d162b" providerId="ADAL" clId="{DEBB6DA5-1766-470C-916D-7992CAA257B6}" dt="2019-03-26T06:28:00.815" v="1502" actId="478"/>
          <ac:spMkLst>
            <pc:docMk/>
            <pc:sldMk cId="348093976" sldId="2880"/>
            <ac:spMk id="28" creationId="{28841BCE-7AA4-4E87-A21C-99F9E8FAFF89}"/>
          </ac:spMkLst>
        </pc:spChg>
        <pc:spChg chg="add del mod">
          <ac:chgData name="Lucas Jellema" userId="7e183fbb-84e0-44b3-9b03-0792bc8d162b" providerId="ADAL" clId="{DEBB6DA5-1766-470C-916D-7992CAA257B6}" dt="2019-03-26T06:20:14.339" v="1435" actId="478"/>
          <ac:spMkLst>
            <pc:docMk/>
            <pc:sldMk cId="348093976" sldId="2880"/>
            <ac:spMk id="29" creationId="{7812CF6A-962E-4AEE-9CE9-1296E7256385}"/>
          </ac:spMkLst>
        </pc:spChg>
        <pc:spChg chg="add mod">
          <ac:chgData name="Lucas Jellema" userId="7e183fbb-84e0-44b3-9b03-0792bc8d162b" providerId="ADAL" clId="{DEBB6DA5-1766-470C-916D-7992CAA257B6}" dt="2019-03-26T06:20:46.502" v="1450" actId="13822"/>
          <ac:spMkLst>
            <pc:docMk/>
            <pc:sldMk cId="348093976" sldId="2880"/>
            <ac:spMk id="30" creationId="{93CE917F-9F06-448B-A36A-2693126E7DC7}"/>
          </ac:spMkLst>
        </pc:spChg>
        <pc:spChg chg="add mod">
          <ac:chgData name="Lucas Jellema" userId="7e183fbb-84e0-44b3-9b03-0792bc8d162b" providerId="ADAL" clId="{DEBB6DA5-1766-470C-916D-7992CAA257B6}" dt="2019-03-26T06:20:56.220" v="1456" actId="14100"/>
          <ac:spMkLst>
            <pc:docMk/>
            <pc:sldMk cId="348093976" sldId="2880"/>
            <ac:spMk id="31" creationId="{A1DE97B2-F464-4455-925A-0ADE1A1A8D89}"/>
          </ac:spMkLst>
        </pc:spChg>
        <pc:spChg chg="add del mod">
          <ac:chgData name="Lucas Jellema" userId="7e183fbb-84e0-44b3-9b03-0792bc8d162b" providerId="ADAL" clId="{DEBB6DA5-1766-470C-916D-7992CAA257B6}" dt="2019-03-26T06:28:00.815" v="1502" actId="478"/>
          <ac:spMkLst>
            <pc:docMk/>
            <pc:sldMk cId="348093976" sldId="2880"/>
            <ac:spMk id="32" creationId="{CB8341B7-A64C-436F-BDFA-AD302065B7D1}"/>
          </ac:spMkLst>
        </pc:spChg>
        <pc:spChg chg="add mod">
          <ac:chgData name="Lucas Jellema" userId="7e183fbb-84e0-44b3-9b03-0792bc8d162b" providerId="ADAL" clId="{DEBB6DA5-1766-470C-916D-7992CAA257B6}" dt="2019-03-26T06:22:51.956" v="1492" actId="20577"/>
          <ac:spMkLst>
            <pc:docMk/>
            <pc:sldMk cId="348093976" sldId="2880"/>
            <ac:spMk id="33" creationId="{605A67EE-586F-409E-AC97-DE3C3BE8FABE}"/>
          </ac:spMkLst>
        </pc:spChg>
        <pc:spChg chg="add del mod">
          <ac:chgData name="Lucas Jellema" userId="7e183fbb-84e0-44b3-9b03-0792bc8d162b" providerId="ADAL" clId="{DEBB6DA5-1766-470C-916D-7992CAA257B6}" dt="2019-03-26T06:28:00.815" v="1502" actId="478"/>
          <ac:spMkLst>
            <pc:docMk/>
            <pc:sldMk cId="348093976" sldId="2880"/>
            <ac:spMk id="34" creationId="{83E644B7-295A-4225-8C4D-62F1E404FB94}"/>
          </ac:spMkLst>
        </pc:spChg>
        <pc:spChg chg="add del mod">
          <ac:chgData name="Lucas Jellema" userId="7e183fbb-84e0-44b3-9b03-0792bc8d162b" providerId="ADAL" clId="{DEBB6DA5-1766-470C-916D-7992CAA257B6}" dt="2019-03-26T06:31:04.744" v="1562"/>
          <ac:spMkLst>
            <pc:docMk/>
            <pc:sldMk cId="348093976" sldId="2880"/>
            <ac:spMk id="38" creationId="{32E939F0-0276-4E1D-B476-C9A203FDFB4F}"/>
          </ac:spMkLst>
        </pc:spChg>
        <pc:picChg chg="add del mod">
          <ac:chgData name="Lucas Jellema" userId="7e183fbb-84e0-44b3-9b03-0792bc8d162b" providerId="ADAL" clId="{DEBB6DA5-1766-470C-916D-7992CAA257B6}" dt="2019-03-26T06:29:20.994" v="1512" actId="478"/>
          <ac:picMkLst>
            <pc:docMk/>
            <pc:sldMk cId="348093976" sldId="2880"/>
            <ac:picMk id="5" creationId="{C1D4E57A-A2C4-4179-A264-F0A22BFF9C46}"/>
          </ac:picMkLst>
        </pc:picChg>
        <pc:picChg chg="add">
          <ac:chgData name="Lucas Jellema" userId="7e183fbb-84e0-44b3-9b03-0792bc8d162b" providerId="ADAL" clId="{DEBB6DA5-1766-470C-916D-7992CAA257B6}" dt="2019-03-26T06:16:28.159" v="1311"/>
          <ac:picMkLst>
            <pc:docMk/>
            <pc:sldMk cId="348093976" sldId="2880"/>
            <ac:picMk id="10" creationId="{6DED8DCB-AF4A-43E0-9281-65E08CED4FDB}"/>
          </ac:picMkLst>
        </pc:picChg>
        <pc:picChg chg="add del mod">
          <ac:chgData name="Lucas Jellema" userId="7e183fbb-84e0-44b3-9b03-0792bc8d162b" providerId="ADAL" clId="{DEBB6DA5-1766-470C-916D-7992CAA257B6}" dt="2019-03-26T06:20:17.533" v="1436" actId="478"/>
          <ac:picMkLst>
            <pc:docMk/>
            <pc:sldMk cId="348093976" sldId="2880"/>
            <ac:picMk id="11" creationId="{E5DBB73D-D0E1-40E7-9A78-840D24AF0EAC}"/>
          </ac:picMkLst>
        </pc:picChg>
        <pc:picChg chg="add del mod">
          <ac:chgData name="Lucas Jellema" userId="7e183fbb-84e0-44b3-9b03-0792bc8d162b" providerId="ADAL" clId="{DEBB6DA5-1766-470C-916D-7992CAA257B6}" dt="2019-03-26T06:28:00.815" v="1502" actId="478"/>
          <ac:picMkLst>
            <pc:docMk/>
            <pc:sldMk cId="348093976" sldId="2880"/>
            <ac:picMk id="12" creationId="{291D40AD-B25E-4583-95FF-284F3F7E6D9C}"/>
          </ac:picMkLst>
        </pc:picChg>
        <pc:picChg chg="add mod">
          <ac:chgData name="Lucas Jellema" userId="7e183fbb-84e0-44b3-9b03-0792bc8d162b" providerId="ADAL" clId="{DEBB6DA5-1766-470C-916D-7992CAA257B6}" dt="2019-03-26T06:19:22.731" v="1420" actId="1035"/>
          <ac:picMkLst>
            <pc:docMk/>
            <pc:sldMk cId="348093976" sldId="2880"/>
            <ac:picMk id="18" creationId="{AFDFCC8F-11AC-49DC-AEE5-9C4F7E9C5549}"/>
          </ac:picMkLst>
        </pc:picChg>
        <pc:picChg chg="add">
          <ac:chgData name="Lucas Jellema" userId="7e183fbb-84e0-44b3-9b03-0792bc8d162b" providerId="ADAL" clId="{DEBB6DA5-1766-470C-916D-7992CAA257B6}" dt="2019-03-26T06:30:04.635" v="1528"/>
          <ac:picMkLst>
            <pc:docMk/>
            <pc:sldMk cId="348093976" sldId="2880"/>
            <ac:picMk id="37" creationId="{179C37AA-A836-4343-8687-4FFC59299CAF}"/>
          </ac:picMkLst>
        </pc:picChg>
        <pc:cxnChg chg="add del mod">
          <ac:chgData name="Lucas Jellema" userId="7e183fbb-84e0-44b3-9b03-0792bc8d162b" providerId="ADAL" clId="{DEBB6DA5-1766-470C-916D-7992CAA257B6}" dt="2019-03-26T06:20:17.533" v="1436" actId="478"/>
          <ac:cxnSpMkLst>
            <pc:docMk/>
            <pc:sldMk cId="348093976" sldId="2880"/>
            <ac:cxnSpMk id="13" creationId="{FCC26A22-2C5A-46C6-A456-5D8A72B05FFD}"/>
          </ac:cxnSpMkLst>
        </pc:cxnChg>
        <pc:cxnChg chg="add del mod">
          <ac:chgData name="Lucas Jellema" userId="7e183fbb-84e0-44b3-9b03-0792bc8d162b" providerId="ADAL" clId="{DEBB6DA5-1766-470C-916D-7992CAA257B6}" dt="2019-03-26T06:28:00.815" v="1502" actId="478"/>
          <ac:cxnSpMkLst>
            <pc:docMk/>
            <pc:sldMk cId="348093976" sldId="2880"/>
            <ac:cxnSpMk id="14" creationId="{E3A252DA-C646-494B-B9B5-0BE2171E6B0E}"/>
          </ac:cxnSpMkLst>
        </pc:cxnChg>
        <pc:cxnChg chg="add del mod">
          <ac:chgData name="Lucas Jellema" userId="7e183fbb-84e0-44b3-9b03-0792bc8d162b" providerId="ADAL" clId="{DEBB6DA5-1766-470C-916D-7992CAA257B6}" dt="2019-03-26T06:28:03.131" v="1503" actId="478"/>
          <ac:cxnSpMkLst>
            <pc:docMk/>
            <pc:sldMk cId="348093976" sldId="2880"/>
            <ac:cxnSpMk id="24" creationId="{F80ACE17-7E01-4085-AB9F-07FEC92DB9AF}"/>
          </ac:cxnSpMkLst>
        </pc:cxnChg>
        <pc:cxnChg chg="add del mod">
          <ac:chgData name="Lucas Jellema" userId="7e183fbb-84e0-44b3-9b03-0792bc8d162b" providerId="ADAL" clId="{DEBB6DA5-1766-470C-916D-7992CAA257B6}" dt="2019-03-26T06:28:00.815" v="1502" actId="478"/>
          <ac:cxnSpMkLst>
            <pc:docMk/>
            <pc:sldMk cId="348093976" sldId="2880"/>
            <ac:cxnSpMk id="36" creationId="{17F0FA0E-5BEB-4967-9D5B-8357EE4206E7}"/>
          </ac:cxnSpMkLst>
        </pc:cxnChg>
      </pc:sldChg>
      <pc:sldChg chg="modSp add modAnim">
        <pc:chgData name="Lucas Jellema" userId="7e183fbb-84e0-44b3-9b03-0792bc8d162b" providerId="ADAL" clId="{DEBB6DA5-1766-470C-916D-7992CAA257B6}" dt="2019-03-26T06:35:15.454" v="1598" actId="20577"/>
        <pc:sldMkLst>
          <pc:docMk/>
          <pc:sldMk cId="1837123540" sldId="2881"/>
        </pc:sldMkLst>
        <pc:spChg chg="mod">
          <ac:chgData name="Lucas Jellema" userId="7e183fbb-84e0-44b3-9b03-0792bc8d162b" providerId="ADAL" clId="{DEBB6DA5-1766-470C-916D-7992CAA257B6}" dt="2019-03-26T06:31:52.934" v="1564"/>
          <ac:spMkLst>
            <pc:docMk/>
            <pc:sldMk cId="1837123540" sldId="2881"/>
            <ac:spMk id="2" creationId="{194E6304-741A-42F0-BAE6-6DF71219216D}"/>
          </ac:spMkLst>
        </pc:spChg>
        <pc:spChg chg="mod">
          <ac:chgData name="Lucas Jellema" userId="7e183fbb-84e0-44b3-9b03-0792bc8d162b" providerId="ADAL" clId="{DEBB6DA5-1766-470C-916D-7992CAA257B6}" dt="2019-03-26T06:29:32.281" v="1516" actId="1076"/>
          <ac:spMkLst>
            <pc:docMk/>
            <pc:sldMk cId="1837123540" sldId="2881"/>
            <ac:spMk id="9" creationId="{E38E2315-6AEA-462C-B2A2-AEB887A3F023}"/>
          </ac:spMkLst>
        </pc:spChg>
        <pc:spChg chg="mod">
          <ac:chgData name="Lucas Jellema" userId="7e183fbb-84e0-44b3-9b03-0792bc8d162b" providerId="ADAL" clId="{DEBB6DA5-1766-470C-916D-7992CAA257B6}" dt="2019-03-26T06:35:15.454" v="1598" actId="20577"/>
          <ac:spMkLst>
            <pc:docMk/>
            <pc:sldMk cId="1837123540" sldId="2881"/>
            <ac:spMk id="34" creationId="{83E644B7-295A-4225-8C4D-62F1E404FB94}"/>
          </ac:spMkLst>
        </pc:spChg>
        <pc:picChg chg="mod ord">
          <ac:chgData name="Lucas Jellema" userId="7e183fbb-84e0-44b3-9b03-0792bc8d162b" providerId="ADAL" clId="{DEBB6DA5-1766-470C-916D-7992CAA257B6}" dt="2019-03-26T06:29:59.477" v="1527" actId="1037"/>
          <ac:picMkLst>
            <pc:docMk/>
            <pc:sldMk cId="1837123540" sldId="2881"/>
            <ac:picMk id="5" creationId="{C1D4E57A-A2C4-4179-A264-F0A22BFF9C46}"/>
          </ac:picMkLst>
        </pc:picChg>
      </pc:sldChg>
      <pc:sldChg chg="addSp delSp modSp add delAnim">
        <pc:chgData name="Lucas Jellema" userId="7e183fbb-84e0-44b3-9b03-0792bc8d162b" providerId="ADAL" clId="{DEBB6DA5-1766-470C-916D-7992CAA257B6}" dt="2019-03-26T06:34:57.508" v="1573" actId="478"/>
        <pc:sldMkLst>
          <pc:docMk/>
          <pc:sldMk cId="387646224" sldId="2883"/>
        </pc:sldMkLst>
        <pc:picChg chg="add mod">
          <ac:chgData name="Lucas Jellema" userId="7e183fbb-84e0-44b3-9b03-0792bc8d162b" providerId="ADAL" clId="{DEBB6DA5-1766-470C-916D-7992CAA257B6}" dt="2019-03-26T06:34:39.608" v="1571" actId="1440"/>
          <ac:picMkLst>
            <pc:docMk/>
            <pc:sldMk cId="387646224" sldId="2883"/>
            <ac:picMk id="17" creationId="{9A17ACC5-0593-4D8A-AE96-EE7C1224F27B}"/>
          </ac:picMkLst>
        </pc:picChg>
        <pc:picChg chg="del">
          <ac:chgData name="Lucas Jellema" userId="7e183fbb-84e0-44b3-9b03-0792bc8d162b" providerId="ADAL" clId="{DEBB6DA5-1766-470C-916D-7992CAA257B6}" dt="2019-03-26T06:34:57.508" v="1573" actId="478"/>
          <ac:picMkLst>
            <pc:docMk/>
            <pc:sldMk cId="387646224" sldId="2883"/>
            <ac:picMk id="18" creationId="{AFDFCC8F-11AC-49DC-AEE5-9C4F7E9C5549}"/>
          </ac:picMkLst>
        </pc:picChg>
        <pc:cxnChg chg="add mod">
          <ac:chgData name="Lucas Jellema" userId="7e183fbb-84e0-44b3-9b03-0792bc8d162b" providerId="ADAL" clId="{DEBB6DA5-1766-470C-916D-7992CAA257B6}" dt="2019-03-26T06:34:52.225" v="1572" actId="11529"/>
          <ac:cxnSpMkLst>
            <pc:docMk/>
            <pc:sldMk cId="387646224" sldId="2883"/>
            <ac:cxnSpMk id="5" creationId="{2E5A6509-F9CA-4933-822A-A6A8182CA873}"/>
          </ac:cxnSpMkLst>
        </pc:cxnChg>
      </pc:sldChg>
      <pc:sldChg chg="addSp delSp modSp add delAnim modAnim">
        <pc:chgData name="Lucas Jellema" userId="7e183fbb-84e0-44b3-9b03-0792bc8d162b" providerId="ADAL" clId="{DEBB6DA5-1766-470C-916D-7992CAA257B6}" dt="2019-03-26T06:37:00.081" v="1608"/>
        <pc:sldMkLst>
          <pc:docMk/>
          <pc:sldMk cId="355573943" sldId="2884"/>
        </pc:sldMkLst>
        <pc:spChg chg="del">
          <ac:chgData name="Lucas Jellema" userId="7e183fbb-84e0-44b3-9b03-0792bc8d162b" providerId="ADAL" clId="{DEBB6DA5-1766-470C-916D-7992CAA257B6}" dt="2019-03-26T06:35:22.844" v="1600" actId="478"/>
          <ac:spMkLst>
            <pc:docMk/>
            <pc:sldMk cId="355573943" sldId="2884"/>
            <ac:spMk id="34" creationId="{83E644B7-295A-4225-8C4D-62F1E404FB94}"/>
          </ac:spMkLst>
        </pc:spChg>
        <pc:picChg chg="add mod">
          <ac:chgData name="Lucas Jellema" userId="7e183fbb-84e0-44b3-9b03-0792bc8d162b" providerId="ADAL" clId="{DEBB6DA5-1766-470C-916D-7992CAA257B6}" dt="2019-03-26T06:36:18.175" v="1603" actId="1076"/>
          <ac:picMkLst>
            <pc:docMk/>
            <pc:sldMk cId="355573943" sldId="2884"/>
            <ac:picMk id="3" creationId="{9C7B1D4C-C927-44B1-82E0-94ACE7B30CBA}"/>
          </ac:picMkLst>
        </pc:picChg>
        <pc:cxnChg chg="add mod">
          <ac:chgData name="Lucas Jellema" userId="7e183fbb-84e0-44b3-9b03-0792bc8d162b" providerId="ADAL" clId="{DEBB6DA5-1766-470C-916D-7992CAA257B6}" dt="2019-03-26T06:36:36.202" v="1604" actId="11529"/>
          <ac:cxnSpMkLst>
            <pc:docMk/>
            <pc:sldMk cId="355573943" sldId="2884"/>
            <ac:cxnSpMk id="13" creationId="{41F113A1-DA83-4A6D-82CF-11F7F1013B57}"/>
          </ac:cxnSpMkLst>
        </pc:cxnChg>
        <pc:cxnChg chg="del mod">
          <ac:chgData name="Lucas Jellema" userId="7e183fbb-84e0-44b3-9b03-0792bc8d162b" providerId="ADAL" clId="{DEBB6DA5-1766-470C-916D-7992CAA257B6}" dt="2019-03-26T06:35:22.844" v="1600" actId="478"/>
          <ac:cxnSpMkLst>
            <pc:docMk/>
            <pc:sldMk cId="355573943" sldId="2884"/>
            <ac:cxnSpMk id="36" creationId="{17F0FA0E-5BEB-4967-9D5B-8357EE4206E7}"/>
          </ac:cxnSpMkLst>
        </pc:cxnChg>
      </pc:sldChg>
      <pc:sldChg chg="addSp delSp modSp add ord delAnim modAnim">
        <pc:chgData name="Lucas Jellema" userId="7e183fbb-84e0-44b3-9b03-0792bc8d162b" providerId="ADAL" clId="{DEBB6DA5-1766-470C-916D-7992CAA257B6}" dt="2019-03-26T06:55:38.273" v="1840" actId="478"/>
        <pc:sldMkLst>
          <pc:docMk/>
          <pc:sldMk cId="3050438338" sldId="2885"/>
        </pc:sldMkLst>
        <pc:spChg chg="mod">
          <ac:chgData name="Lucas Jellema" userId="7e183fbb-84e0-44b3-9b03-0792bc8d162b" providerId="ADAL" clId="{DEBB6DA5-1766-470C-916D-7992CAA257B6}" dt="2019-03-26T06:41:49.344" v="1624" actId="14100"/>
          <ac:spMkLst>
            <pc:docMk/>
            <pc:sldMk cId="3050438338" sldId="2885"/>
            <ac:spMk id="9" creationId="{E38E2315-6AEA-462C-B2A2-AEB887A3F023}"/>
          </ac:spMkLst>
        </pc:spChg>
        <pc:spChg chg="mod">
          <ac:chgData name="Lucas Jellema" userId="7e183fbb-84e0-44b3-9b03-0792bc8d162b" providerId="ADAL" clId="{DEBB6DA5-1766-470C-916D-7992CAA257B6}" dt="2019-03-26T06:44:24.741" v="1658" actId="1076"/>
          <ac:spMkLst>
            <pc:docMk/>
            <pc:sldMk cId="3050438338" sldId="2885"/>
            <ac:spMk id="16" creationId="{98746127-79D7-4883-B26E-8A9ECB9AB892}"/>
          </ac:spMkLst>
        </pc:spChg>
        <pc:spChg chg="mod">
          <ac:chgData name="Lucas Jellema" userId="7e183fbb-84e0-44b3-9b03-0792bc8d162b" providerId="ADAL" clId="{DEBB6DA5-1766-470C-916D-7992CAA257B6}" dt="2019-03-26T06:44:24.741" v="1658" actId="1076"/>
          <ac:spMkLst>
            <pc:docMk/>
            <pc:sldMk cId="3050438338" sldId="2885"/>
            <ac:spMk id="17" creationId="{7329FEA3-EC9A-4382-B8F2-DCE450045BF2}"/>
          </ac:spMkLst>
        </pc:spChg>
        <pc:spChg chg="add del mod">
          <ac:chgData name="Lucas Jellema" userId="7e183fbb-84e0-44b3-9b03-0792bc8d162b" providerId="ADAL" clId="{DEBB6DA5-1766-470C-916D-7992CAA257B6}" dt="2019-03-26T06:41:15.942" v="1621" actId="478"/>
          <ac:spMkLst>
            <pc:docMk/>
            <pc:sldMk cId="3050438338" sldId="2885"/>
            <ac:spMk id="27" creationId="{003A9B38-346F-436B-81AA-52B4FC55D9B2}"/>
          </ac:spMkLst>
        </pc:spChg>
        <pc:spChg chg="mod">
          <ac:chgData name="Lucas Jellema" userId="7e183fbb-84e0-44b3-9b03-0792bc8d162b" providerId="ADAL" clId="{DEBB6DA5-1766-470C-916D-7992CAA257B6}" dt="2019-03-26T06:44:29.972" v="1659" actId="1076"/>
          <ac:spMkLst>
            <pc:docMk/>
            <pc:sldMk cId="3050438338" sldId="2885"/>
            <ac:spMk id="28" creationId="{28841BCE-7AA4-4E87-A21C-99F9E8FAFF89}"/>
          </ac:spMkLst>
        </pc:spChg>
        <pc:spChg chg="mod">
          <ac:chgData name="Lucas Jellema" userId="7e183fbb-84e0-44b3-9b03-0792bc8d162b" providerId="ADAL" clId="{DEBB6DA5-1766-470C-916D-7992CAA257B6}" dt="2019-03-26T06:42:59.273" v="1641" actId="14100"/>
          <ac:spMkLst>
            <pc:docMk/>
            <pc:sldMk cId="3050438338" sldId="2885"/>
            <ac:spMk id="30" creationId="{93CE917F-9F06-448B-A36A-2693126E7DC7}"/>
          </ac:spMkLst>
        </pc:spChg>
        <pc:spChg chg="mod">
          <ac:chgData name="Lucas Jellema" userId="7e183fbb-84e0-44b3-9b03-0792bc8d162b" providerId="ADAL" clId="{DEBB6DA5-1766-470C-916D-7992CAA257B6}" dt="2019-03-26T06:45:02.500" v="1666" actId="14100"/>
          <ac:spMkLst>
            <pc:docMk/>
            <pc:sldMk cId="3050438338" sldId="2885"/>
            <ac:spMk id="31" creationId="{A1DE97B2-F464-4455-925A-0ADE1A1A8D89}"/>
          </ac:spMkLst>
        </pc:spChg>
        <pc:spChg chg="del mod">
          <ac:chgData name="Lucas Jellema" userId="7e183fbb-84e0-44b3-9b03-0792bc8d162b" providerId="ADAL" clId="{DEBB6DA5-1766-470C-916D-7992CAA257B6}" dt="2019-03-26T06:43:44.372" v="1649" actId="478"/>
          <ac:spMkLst>
            <pc:docMk/>
            <pc:sldMk cId="3050438338" sldId="2885"/>
            <ac:spMk id="32" creationId="{CB8341B7-A64C-436F-BDFA-AD302065B7D1}"/>
          </ac:spMkLst>
        </pc:spChg>
        <pc:spChg chg="del">
          <ac:chgData name="Lucas Jellema" userId="7e183fbb-84e0-44b3-9b03-0792bc8d162b" providerId="ADAL" clId="{DEBB6DA5-1766-470C-916D-7992CAA257B6}" dt="2019-03-26T06:42:03.294" v="1625" actId="478"/>
          <ac:spMkLst>
            <pc:docMk/>
            <pc:sldMk cId="3050438338" sldId="2885"/>
            <ac:spMk id="33" creationId="{605A67EE-586F-409E-AC97-DE3C3BE8FABE}"/>
          </ac:spMkLst>
        </pc:spChg>
        <pc:spChg chg="del">
          <ac:chgData name="Lucas Jellema" userId="7e183fbb-84e0-44b3-9b03-0792bc8d162b" providerId="ADAL" clId="{DEBB6DA5-1766-470C-916D-7992CAA257B6}" dt="2019-03-26T06:36:51.616" v="1607" actId="478"/>
          <ac:spMkLst>
            <pc:docMk/>
            <pc:sldMk cId="3050438338" sldId="2885"/>
            <ac:spMk id="34" creationId="{83E644B7-295A-4225-8C4D-62F1E404FB94}"/>
          </ac:spMkLst>
        </pc:spChg>
        <pc:spChg chg="add del mod">
          <ac:chgData name="Lucas Jellema" userId="7e183fbb-84e0-44b3-9b03-0792bc8d162b" providerId="ADAL" clId="{DEBB6DA5-1766-470C-916D-7992CAA257B6}" dt="2019-03-26T06:41:15.942" v="1621" actId="478"/>
          <ac:spMkLst>
            <pc:docMk/>
            <pc:sldMk cId="3050438338" sldId="2885"/>
            <ac:spMk id="37" creationId="{69EED206-E81E-4B19-A24C-662B5D1F5728}"/>
          </ac:spMkLst>
        </pc:spChg>
        <pc:spChg chg="add del mod">
          <ac:chgData name="Lucas Jellema" userId="7e183fbb-84e0-44b3-9b03-0792bc8d162b" providerId="ADAL" clId="{DEBB6DA5-1766-470C-916D-7992CAA257B6}" dt="2019-03-26T06:49:26.109" v="1703" actId="478"/>
          <ac:spMkLst>
            <pc:docMk/>
            <pc:sldMk cId="3050438338" sldId="2885"/>
            <ac:spMk id="39" creationId="{EB06E55D-0E85-414B-894A-9BF501E19812}"/>
          </ac:spMkLst>
        </pc:spChg>
        <pc:spChg chg="add mod">
          <ac:chgData name="Lucas Jellema" userId="7e183fbb-84e0-44b3-9b03-0792bc8d162b" providerId="ADAL" clId="{DEBB6DA5-1766-470C-916D-7992CAA257B6}" dt="2019-03-26T06:44:24.741" v="1658" actId="1076"/>
          <ac:spMkLst>
            <pc:docMk/>
            <pc:sldMk cId="3050438338" sldId="2885"/>
            <ac:spMk id="41" creationId="{4DD6CB09-70BC-4E18-B524-E57151B70C0F}"/>
          </ac:spMkLst>
        </pc:spChg>
        <pc:spChg chg="add mod">
          <ac:chgData name="Lucas Jellema" userId="7e183fbb-84e0-44b3-9b03-0792bc8d162b" providerId="ADAL" clId="{DEBB6DA5-1766-470C-916D-7992CAA257B6}" dt="2019-03-26T06:45:05.081" v="1667" actId="1076"/>
          <ac:spMkLst>
            <pc:docMk/>
            <pc:sldMk cId="3050438338" sldId="2885"/>
            <ac:spMk id="42" creationId="{13302D6F-0428-4A8D-BDC7-3E394718CB5E}"/>
          </ac:spMkLst>
        </pc:spChg>
        <pc:spChg chg="add mod">
          <ac:chgData name="Lucas Jellema" userId="7e183fbb-84e0-44b3-9b03-0792bc8d162b" providerId="ADAL" clId="{DEBB6DA5-1766-470C-916D-7992CAA257B6}" dt="2019-03-26T06:45:21.593" v="1672" actId="1076"/>
          <ac:spMkLst>
            <pc:docMk/>
            <pc:sldMk cId="3050438338" sldId="2885"/>
            <ac:spMk id="44" creationId="{828A5B84-37B6-4984-9343-3DDC532DDC5B}"/>
          </ac:spMkLst>
        </pc:spChg>
        <pc:spChg chg="add mod">
          <ac:chgData name="Lucas Jellema" userId="7e183fbb-84e0-44b3-9b03-0792bc8d162b" providerId="ADAL" clId="{DEBB6DA5-1766-470C-916D-7992CAA257B6}" dt="2019-03-26T06:45:36.198" v="1687" actId="1076"/>
          <ac:spMkLst>
            <pc:docMk/>
            <pc:sldMk cId="3050438338" sldId="2885"/>
            <ac:spMk id="45" creationId="{E3A18790-1026-4EEA-8F56-E90F5ABD2405}"/>
          </ac:spMkLst>
        </pc:spChg>
        <pc:picChg chg="add del mod">
          <ac:chgData name="Lucas Jellema" userId="7e183fbb-84e0-44b3-9b03-0792bc8d162b" providerId="ADAL" clId="{DEBB6DA5-1766-470C-916D-7992CAA257B6}" dt="2019-03-26T06:38:58.436" v="1617" actId="478"/>
          <ac:picMkLst>
            <pc:docMk/>
            <pc:sldMk cId="3050438338" sldId="2885"/>
            <ac:picMk id="3" creationId="{CCB9EEB8-D4A5-4F26-815C-4253D5B8C30D}"/>
          </ac:picMkLst>
        </pc:picChg>
        <pc:picChg chg="del">
          <ac:chgData name="Lucas Jellema" userId="7e183fbb-84e0-44b3-9b03-0792bc8d162b" providerId="ADAL" clId="{DEBB6DA5-1766-470C-916D-7992CAA257B6}" dt="2019-03-26T06:55:38.273" v="1840" actId="478"/>
          <ac:picMkLst>
            <pc:docMk/>
            <pc:sldMk cId="3050438338" sldId="2885"/>
            <ac:picMk id="5" creationId="{C1D4E57A-A2C4-4179-A264-F0A22BFF9C46}"/>
          </ac:picMkLst>
        </pc:picChg>
        <pc:picChg chg="mod">
          <ac:chgData name="Lucas Jellema" userId="7e183fbb-84e0-44b3-9b03-0792bc8d162b" providerId="ADAL" clId="{DEBB6DA5-1766-470C-916D-7992CAA257B6}" dt="2019-03-26T06:44:24.741" v="1658" actId="1076"/>
          <ac:picMkLst>
            <pc:docMk/>
            <pc:sldMk cId="3050438338" sldId="2885"/>
            <ac:picMk id="10" creationId="{6DED8DCB-AF4A-43E0-9281-65E08CED4FDB}"/>
          </ac:picMkLst>
        </pc:picChg>
        <pc:picChg chg="mod">
          <ac:chgData name="Lucas Jellema" userId="7e183fbb-84e0-44b3-9b03-0792bc8d162b" providerId="ADAL" clId="{DEBB6DA5-1766-470C-916D-7992CAA257B6}" dt="2019-03-26T06:44:29.972" v="1659" actId="1076"/>
          <ac:picMkLst>
            <pc:docMk/>
            <pc:sldMk cId="3050438338" sldId="2885"/>
            <ac:picMk id="12" creationId="{291D40AD-B25E-4583-95FF-284F3F7E6D9C}"/>
          </ac:picMkLst>
        </pc:picChg>
        <pc:picChg chg="del">
          <ac:chgData name="Lucas Jellema" userId="7e183fbb-84e0-44b3-9b03-0792bc8d162b" providerId="ADAL" clId="{DEBB6DA5-1766-470C-916D-7992CAA257B6}" dt="2019-03-26T06:42:08.106" v="1626" actId="478"/>
          <ac:picMkLst>
            <pc:docMk/>
            <pc:sldMk cId="3050438338" sldId="2885"/>
            <ac:picMk id="18" creationId="{AFDFCC8F-11AC-49DC-AEE5-9C4F7E9C5549}"/>
          </ac:picMkLst>
        </pc:picChg>
        <pc:picChg chg="add del mod">
          <ac:chgData name="Lucas Jellema" userId="7e183fbb-84e0-44b3-9b03-0792bc8d162b" providerId="ADAL" clId="{DEBB6DA5-1766-470C-916D-7992CAA257B6}" dt="2019-03-26T06:42:47.593" v="1638" actId="478"/>
          <ac:picMkLst>
            <pc:docMk/>
            <pc:sldMk cId="3050438338" sldId="2885"/>
            <ac:picMk id="25" creationId="{D71FB1A8-32F7-46BE-AEED-B12CD4B1FA50}"/>
          </ac:picMkLst>
        </pc:picChg>
        <pc:picChg chg="add del mod ord">
          <ac:chgData name="Lucas Jellema" userId="7e183fbb-84e0-44b3-9b03-0792bc8d162b" providerId="ADAL" clId="{DEBB6DA5-1766-470C-916D-7992CAA257B6}" dt="2019-03-26T06:49:26.109" v="1703" actId="478"/>
          <ac:picMkLst>
            <pc:docMk/>
            <pc:sldMk cId="3050438338" sldId="2885"/>
            <ac:picMk id="29" creationId="{4772B9E6-38A6-4576-8670-0DE9D85B8E45}"/>
          </ac:picMkLst>
        </pc:picChg>
        <pc:picChg chg="add del mod">
          <ac:chgData name="Lucas Jellema" userId="7e183fbb-84e0-44b3-9b03-0792bc8d162b" providerId="ADAL" clId="{DEBB6DA5-1766-470C-916D-7992CAA257B6}" dt="2019-03-26T06:49:26.109" v="1703" actId="478"/>
          <ac:picMkLst>
            <pc:docMk/>
            <pc:sldMk cId="3050438338" sldId="2885"/>
            <ac:picMk id="38" creationId="{D93D48D6-0812-4D3D-96AC-C4F05C54838A}"/>
          </ac:picMkLst>
        </pc:picChg>
        <pc:picChg chg="add mod">
          <ac:chgData name="Lucas Jellema" userId="7e183fbb-84e0-44b3-9b03-0792bc8d162b" providerId="ADAL" clId="{DEBB6DA5-1766-470C-916D-7992CAA257B6}" dt="2019-03-26T06:44:24.741" v="1658" actId="1076"/>
          <ac:picMkLst>
            <pc:docMk/>
            <pc:sldMk cId="3050438338" sldId="2885"/>
            <ac:picMk id="40" creationId="{2CCC19EF-F902-46B0-A663-ADD6A6728BC4}"/>
          </ac:picMkLst>
        </pc:picChg>
        <pc:picChg chg="add">
          <ac:chgData name="Lucas Jellema" userId="7e183fbb-84e0-44b3-9b03-0792bc8d162b" providerId="ADAL" clId="{DEBB6DA5-1766-470C-916D-7992CAA257B6}" dt="2019-03-26T06:55:34.281" v="1839"/>
          <ac:picMkLst>
            <pc:docMk/>
            <pc:sldMk cId="3050438338" sldId="2885"/>
            <ac:picMk id="54" creationId="{0F2F4C3A-706C-46DC-A64F-6627C28BD332}"/>
          </ac:picMkLst>
        </pc:picChg>
        <pc:cxnChg chg="del mod">
          <ac:chgData name="Lucas Jellema" userId="7e183fbb-84e0-44b3-9b03-0792bc8d162b" providerId="ADAL" clId="{DEBB6DA5-1766-470C-916D-7992CAA257B6}" dt="2019-03-26T06:41:24.352" v="1622" actId="478"/>
          <ac:cxnSpMkLst>
            <pc:docMk/>
            <pc:sldMk cId="3050438338" sldId="2885"/>
            <ac:cxnSpMk id="14" creationId="{E3A252DA-C646-494B-B9B5-0BE2171E6B0E}"/>
          </ac:cxnSpMkLst>
        </pc:cxnChg>
        <pc:cxnChg chg="mod">
          <ac:chgData name="Lucas Jellema" userId="7e183fbb-84e0-44b3-9b03-0792bc8d162b" providerId="ADAL" clId="{DEBB6DA5-1766-470C-916D-7992CAA257B6}" dt="2019-03-26T06:44:41.269" v="1660" actId="1582"/>
          <ac:cxnSpMkLst>
            <pc:docMk/>
            <pc:sldMk cId="3050438338" sldId="2885"/>
            <ac:cxnSpMk id="24" creationId="{F80ACE17-7E01-4085-AB9F-07FEC92DB9AF}"/>
          </ac:cxnSpMkLst>
        </pc:cxnChg>
        <pc:cxnChg chg="add del mod">
          <ac:chgData name="Lucas Jellema" userId="7e183fbb-84e0-44b3-9b03-0792bc8d162b" providerId="ADAL" clId="{DEBB6DA5-1766-470C-916D-7992CAA257B6}" dt="2019-03-26T06:41:15.942" v="1621" actId="478"/>
          <ac:cxnSpMkLst>
            <pc:docMk/>
            <pc:sldMk cId="3050438338" sldId="2885"/>
            <ac:cxnSpMk id="26" creationId="{2D6E9A24-387B-4CA1-8A87-87B19A8609F8}"/>
          </ac:cxnSpMkLst>
        </pc:cxnChg>
        <pc:cxnChg chg="add del mod">
          <ac:chgData name="Lucas Jellema" userId="7e183fbb-84e0-44b3-9b03-0792bc8d162b" providerId="ADAL" clId="{DEBB6DA5-1766-470C-916D-7992CAA257B6}" dt="2019-03-26T06:41:15.942" v="1621" actId="478"/>
          <ac:cxnSpMkLst>
            <pc:docMk/>
            <pc:sldMk cId="3050438338" sldId="2885"/>
            <ac:cxnSpMk id="35" creationId="{27D3F4EB-3CF1-43E5-A2D2-A10861048819}"/>
          </ac:cxnSpMkLst>
        </pc:cxnChg>
        <pc:cxnChg chg="del mod">
          <ac:chgData name="Lucas Jellema" userId="7e183fbb-84e0-44b3-9b03-0792bc8d162b" providerId="ADAL" clId="{DEBB6DA5-1766-470C-916D-7992CAA257B6}" dt="2019-03-26T06:36:51.616" v="1607" actId="478"/>
          <ac:cxnSpMkLst>
            <pc:docMk/>
            <pc:sldMk cId="3050438338" sldId="2885"/>
            <ac:cxnSpMk id="36" creationId="{17F0FA0E-5BEB-4967-9D5B-8357EE4206E7}"/>
          </ac:cxnSpMkLst>
        </pc:cxnChg>
        <pc:cxnChg chg="add mod">
          <ac:chgData name="Lucas Jellema" userId="7e183fbb-84e0-44b3-9b03-0792bc8d162b" providerId="ADAL" clId="{DEBB6DA5-1766-470C-916D-7992CAA257B6}" dt="2019-03-26T06:44:41.269" v="1660" actId="1582"/>
          <ac:cxnSpMkLst>
            <pc:docMk/>
            <pc:sldMk cId="3050438338" sldId="2885"/>
            <ac:cxnSpMk id="43" creationId="{C9291A68-DB83-42E6-93C4-26E685DCE6CC}"/>
          </ac:cxnSpMkLst>
        </pc:cxnChg>
        <pc:cxnChg chg="add mod">
          <ac:chgData name="Lucas Jellema" userId="7e183fbb-84e0-44b3-9b03-0792bc8d162b" providerId="ADAL" clId="{DEBB6DA5-1766-470C-916D-7992CAA257B6}" dt="2019-03-26T06:45:53.217" v="1690" actId="693"/>
          <ac:cxnSpMkLst>
            <pc:docMk/>
            <pc:sldMk cId="3050438338" sldId="2885"/>
            <ac:cxnSpMk id="46" creationId="{19505B16-8462-4EC7-B2B6-7ACA0A37E0CD}"/>
          </ac:cxnSpMkLst>
        </pc:cxnChg>
        <pc:cxnChg chg="add mod">
          <ac:chgData name="Lucas Jellema" userId="7e183fbb-84e0-44b3-9b03-0792bc8d162b" providerId="ADAL" clId="{DEBB6DA5-1766-470C-916D-7992CAA257B6}" dt="2019-03-26T06:46:01.959" v="1693" actId="14100"/>
          <ac:cxnSpMkLst>
            <pc:docMk/>
            <pc:sldMk cId="3050438338" sldId="2885"/>
            <ac:cxnSpMk id="47" creationId="{22012569-9901-4D5F-B5BA-0B5989135FAE}"/>
          </ac:cxnSpMkLst>
        </pc:cxnChg>
        <pc:cxnChg chg="add del mod">
          <ac:chgData name="Lucas Jellema" userId="7e183fbb-84e0-44b3-9b03-0792bc8d162b" providerId="ADAL" clId="{DEBB6DA5-1766-470C-916D-7992CAA257B6}" dt="2019-03-26T06:49:23.566" v="1702" actId="478"/>
          <ac:cxnSpMkLst>
            <pc:docMk/>
            <pc:sldMk cId="3050438338" sldId="2885"/>
            <ac:cxnSpMk id="51" creationId="{B6277F7C-0319-4E61-8AB7-EAD2F87A6D36}"/>
          </ac:cxnSpMkLst>
        </pc:cxnChg>
        <pc:cxnChg chg="add del mod">
          <ac:chgData name="Lucas Jellema" userId="7e183fbb-84e0-44b3-9b03-0792bc8d162b" providerId="ADAL" clId="{DEBB6DA5-1766-470C-916D-7992CAA257B6}" dt="2019-03-26T06:49:23.566" v="1702" actId="478"/>
          <ac:cxnSpMkLst>
            <pc:docMk/>
            <pc:sldMk cId="3050438338" sldId="2885"/>
            <ac:cxnSpMk id="53" creationId="{F368F1B2-71B5-4DE1-B631-336F9ED32D25}"/>
          </ac:cxnSpMkLst>
        </pc:cxnChg>
      </pc:sldChg>
      <pc:sldChg chg="addSp delSp modSp add modAnim">
        <pc:chgData name="Lucas Jellema" userId="7e183fbb-84e0-44b3-9b03-0792bc8d162b" providerId="ADAL" clId="{DEBB6DA5-1766-470C-916D-7992CAA257B6}" dt="2019-03-26T06:55:44.683" v="1841" actId="478"/>
        <pc:sldMkLst>
          <pc:docMk/>
          <pc:sldMk cId="1345625420" sldId="2887"/>
        </pc:sldMkLst>
        <pc:picChg chg="del">
          <ac:chgData name="Lucas Jellema" userId="7e183fbb-84e0-44b3-9b03-0792bc8d162b" providerId="ADAL" clId="{DEBB6DA5-1766-470C-916D-7992CAA257B6}" dt="2019-03-26T06:55:44.683" v="1841" actId="478"/>
          <ac:picMkLst>
            <pc:docMk/>
            <pc:sldMk cId="1345625420" sldId="2887"/>
            <ac:picMk id="5" creationId="{C1D4E57A-A2C4-4179-A264-F0A22BFF9C46}"/>
          </ac:picMkLst>
        </pc:picChg>
        <pc:picChg chg="add">
          <ac:chgData name="Lucas Jellema" userId="7e183fbb-84e0-44b3-9b03-0792bc8d162b" providerId="ADAL" clId="{DEBB6DA5-1766-470C-916D-7992CAA257B6}" dt="2019-03-26T06:48:36.968" v="1699"/>
          <ac:picMkLst>
            <pc:docMk/>
            <pc:sldMk cId="1345625420" sldId="2887"/>
            <ac:picMk id="32" creationId="{1DA9A8A4-D4CF-490E-927F-975AB356CB23}"/>
          </ac:picMkLst>
        </pc:picChg>
        <pc:picChg chg="add">
          <ac:chgData name="Lucas Jellema" userId="7e183fbb-84e0-44b3-9b03-0792bc8d162b" providerId="ADAL" clId="{DEBB6DA5-1766-470C-916D-7992CAA257B6}" dt="2019-03-26T06:55:32.367" v="1838"/>
          <ac:picMkLst>
            <pc:docMk/>
            <pc:sldMk cId="1345625420" sldId="2887"/>
            <ac:picMk id="34" creationId="{B0ED128F-AF48-44DF-BDBE-BE15B032F275}"/>
          </ac:picMkLst>
        </pc:picChg>
        <pc:cxnChg chg="add mod">
          <ac:chgData name="Lucas Jellema" userId="7e183fbb-84e0-44b3-9b03-0792bc8d162b" providerId="ADAL" clId="{DEBB6DA5-1766-470C-916D-7992CAA257B6}" dt="2019-03-26T06:48:45.466" v="1700" actId="11529"/>
          <ac:cxnSpMkLst>
            <pc:docMk/>
            <pc:sldMk cId="1345625420" sldId="2887"/>
            <ac:cxnSpMk id="11" creationId="{1BD547F3-7F61-4258-95F3-A38916D0D51E}"/>
          </ac:cxnSpMkLst>
        </pc:cxnChg>
      </pc:sldChg>
      <pc:sldChg chg="addSp delSp modSp add ord delAnim modAnim">
        <pc:chgData name="Lucas Jellema" userId="7e183fbb-84e0-44b3-9b03-0792bc8d162b" providerId="ADAL" clId="{DEBB6DA5-1766-470C-916D-7992CAA257B6}" dt="2019-03-26T06:55:25.432" v="1837" actId="1076"/>
        <pc:sldMkLst>
          <pc:docMk/>
          <pc:sldMk cId="1687229608" sldId="2888"/>
        </pc:sldMkLst>
        <pc:spChg chg="add mod">
          <ac:chgData name="Lucas Jellema" userId="7e183fbb-84e0-44b3-9b03-0792bc8d162b" providerId="ADAL" clId="{DEBB6DA5-1766-470C-916D-7992CAA257B6}" dt="2019-03-26T06:51:18.183" v="1783" actId="1038"/>
          <ac:spMkLst>
            <pc:docMk/>
            <pc:sldMk cId="1687229608" sldId="2888"/>
            <ac:spMk id="11" creationId="{7886E584-BB21-40A2-A561-2A0BE68434FB}"/>
          </ac:spMkLst>
        </pc:spChg>
        <pc:spChg chg="del">
          <ac:chgData name="Lucas Jellema" userId="7e183fbb-84e0-44b3-9b03-0792bc8d162b" providerId="ADAL" clId="{DEBB6DA5-1766-470C-916D-7992CAA257B6}" dt="2019-03-26T06:55:21.152" v="1835" actId="478"/>
          <ac:spMkLst>
            <pc:docMk/>
            <pc:sldMk cId="1687229608" sldId="2888"/>
            <ac:spMk id="15" creationId="{8A120911-901C-4EBC-81D9-796EEE899956}"/>
          </ac:spMkLst>
        </pc:spChg>
        <pc:spChg chg="mod">
          <ac:chgData name="Lucas Jellema" userId="7e183fbb-84e0-44b3-9b03-0792bc8d162b" providerId="ADAL" clId="{DEBB6DA5-1766-470C-916D-7992CAA257B6}" dt="2019-03-26T06:50:16.059" v="1708" actId="164"/>
          <ac:spMkLst>
            <pc:docMk/>
            <pc:sldMk cId="1687229608" sldId="2888"/>
            <ac:spMk id="16" creationId="{98746127-79D7-4883-B26E-8A9ECB9AB892}"/>
          </ac:spMkLst>
        </pc:spChg>
        <pc:spChg chg="mod">
          <ac:chgData name="Lucas Jellema" userId="7e183fbb-84e0-44b3-9b03-0792bc8d162b" providerId="ADAL" clId="{DEBB6DA5-1766-470C-916D-7992CAA257B6}" dt="2019-03-26T06:50:16.059" v="1708" actId="164"/>
          <ac:spMkLst>
            <pc:docMk/>
            <pc:sldMk cId="1687229608" sldId="2888"/>
            <ac:spMk id="17" creationId="{7329FEA3-EC9A-4382-B8F2-DCE450045BF2}"/>
          </ac:spMkLst>
        </pc:spChg>
        <pc:spChg chg="del">
          <ac:chgData name="Lucas Jellema" userId="7e183fbb-84e0-44b3-9b03-0792bc8d162b" providerId="ADAL" clId="{DEBB6DA5-1766-470C-916D-7992CAA257B6}" dt="2019-03-26T06:51:08.607" v="1749" actId="478"/>
          <ac:spMkLst>
            <pc:docMk/>
            <pc:sldMk cId="1687229608" sldId="2888"/>
            <ac:spMk id="28" creationId="{28841BCE-7AA4-4E87-A21C-99F9E8FAFF89}"/>
          </ac:spMkLst>
        </pc:spChg>
        <pc:spChg chg="mod">
          <ac:chgData name="Lucas Jellema" userId="7e183fbb-84e0-44b3-9b03-0792bc8d162b" providerId="ADAL" clId="{DEBB6DA5-1766-470C-916D-7992CAA257B6}" dt="2019-03-26T06:55:06.560" v="1831" actId="14100"/>
          <ac:spMkLst>
            <pc:docMk/>
            <pc:sldMk cId="1687229608" sldId="2888"/>
            <ac:spMk id="30" creationId="{93CE917F-9F06-448B-A36A-2693126E7DC7}"/>
          </ac:spMkLst>
        </pc:spChg>
        <pc:spChg chg="del">
          <ac:chgData name="Lucas Jellema" userId="7e183fbb-84e0-44b3-9b03-0792bc8d162b" providerId="ADAL" clId="{DEBB6DA5-1766-470C-916D-7992CAA257B6}" dt="2019-03-26T06:50:04.931" v="1706" actId="478"/>
          <ac:spMkLst>
            <pc:docMk/>
            <pc:sldMk cId="1687229608" sldId="2888"/>
            <ac:spMk id="31" creationId="{A1DE97B2-F464-4455-925A-0ADE1A1A8D89}"/>
          </ac:spMkLst>
        </pc:spChg>
        <pc:spChg chg="mod topLvl">
          <ac:chgData name="Lucas Jellema" userId="7e183fbb-84e0-44b3-9b03-0792bc8d162b" providerId="ADAL" clId="{DEBB6DA5-1766-470C-916D-7992CAA257B6}" dt="2019-03-26T06:51:53.190" v="1790" actId="1076"/>
          <ac:spMkLst>
            <pc:docMk/>
            <pc:sldMk cId="1687229608" sldId="2888"/>
            <ac:spMk id="33" creationId="{983302EA-BEE0-4552-81CD-6B010D369F64}"/>
          </ac:spMkLst>
        </pc:spChg>
        <pc:spChg chg="mod topLvl">
          <ac:chgData name="Lucas Jellema" userId="7e183fbb-84e0-44b3-9b03-0792bc8d162b" providerId="ADAL" clId="{DEBB6DA5-1766-470C-916D-7992CAA257B6}" dt="2019-03-26T06:51:48.660" v="1789" actId="165"/>
          <ac:spMkLst>
            <pc:docMk/>
            <pc:sldMk cId="1687229608" sldId="2888"/>
            <ac:spMk id="34" creationId="{D1ED4CC7-DE93-4C59-8521-D4A2DC17E8A4}"/>
          </ac:spMkLst>
        </pc:spChg>
        <pc:spChg chg="mod topLvl">
          <ac:chgData name="Lucas Jellema" userId="7e183fbb-84e0-44b3-9b03-0792bc8d162b" providerId="ADAL" clId="{DEBB6DA5-1766-470C-916D-7992CAA257B6}" dt="2019-03-26T06:52:00.841" v="1795" actId="1076"/>
          <ac:spMkLst>
            <pc:docMk/>
            <pc:sldMk cId="1687229608" sldId="2888"/>
            <ac:spMk id="37" creationId="{6978803A-3ED3-4505-A8DB-0F01AECA510F}"/>
          </ac:spMkLst>
        </pc:spChg>
        <pc:spChg chg="del mod topLvl">
          <ac:chgData name="Lucas Jellema" userId="7e183fbb-84e0-44b3-9b03-0792bc8d162b" providerId="ADAL" clId="{DEBB6DA5-1766-470C-916D-7992CAA257B6}" dt="2019-03-26T06:53:22" v="1798" actId="478"/>
          <ac:spMkLst>
            <pc:docMk/>
            <pc:sldMk cId="1687229608" sldId="2888"/>
            <ac:spMk id="39" creationId="{6A81F6E8-F96C-4DCF-AAA3-C6E2E3AB4BD1}"/>
          </ac:spMkLst>
        </pc:spChg>
        <pc:spChg chg="mod">
          <ac:chgData name="Lucas Jellema" userId="7e183fbb-84e0-44b3-9b03-0792bc8d162b" providerId="ADAL" clId="{DEBB6DA5-1766-470C-916D-7992CAA257B6}" dt="2019-03-26T06:50:16.059" v="1708" actId="164"/>
          <ac:spMkLst>
            <pc:docMk/>
            <pc:sldMk cId="1687229608" sldId="2888"/>
            <ac:spMk id="41" creationId="{4DD6CB09-70BC-4E18-B524-E57151B70C0F}"/>
          </ac:spMkLst>
        </pc:spChg>
        <pc:spChg chg="del">
          <ac:chgData name="Lucas Jellema" userId="7e183fbb-84e0-44b3-9b03-0792bc8d162b" providerId="ADAL" clId="{DEBB6DA5-1766-470C-916D-7992CAA257B6}" dt="2019-03-26T06:50:04.931" v="1706" actId="478"/>
          <ac:spMkLst>
            <pc:docMk/>
            <pc:sldMk cId="1687229608" sldId="2888"/>
            <ac:spMk id="42" creationId="{13302D6F-0428-4A8D-BDC7-3E394718CB5E}"/>
          </ac:spMkLst>
        </pc:spChg>
        <pc:spChg chg="mod">
          <ac:chgData name="Lucas Jellema" userId="7e183fbb-84e0-44b3-9b03-0792bc8d162b" providerId="ADAL" clId="{DEBB6DA5-1766-470C-916D-7992CAA257B6}" dt="2019-03-26T06:50:16.059" v="1708" actId="164"/>
          <ac:spMkLst>
            <pc:docMk/>
            <pc:sldMk cId="1687229608" sldId="2888"/>
            <ac:spMk id="44" creationId="{828A5B84-37B6-4984-9343-3DDC532DDC5B}"/>
          </ac:spMkLst>
        </pc:spChg>
        <pc:spChg chg="del">
          <ac:chgData name="Lucas Jellema" userId="7e183fbb-84e0-44b3-9b03-0792bc8d162b" providerId="ADAL" clId="{DEBB6DA5-1766-470C-916D-7992CAA257B6}" dt="2019-03-26T06:50:04.931" v="1706" actId="478"/>
          <ac:spMkLst>
            <pc:docMk/>
            <pc:sldMk cId="1687229608" sldId="2888"/>
            <ac:spMk id="45" creationId="{E3A18790-1026-4EEA-8F56-E90F5ABD2405}"/>
          </ac:spMkLst>
        </pc:spChg>
        <pc:spChg chg="add mod">
          <ac:chgData name="Lucas Jellema" userId="7e183fbb-84e0-44b3-9b03-0792bc8d162b" providerId="ADAL" clId="{DEBB6DA5-1766-470C-916D-7992CAA257B6}" dt="2019-03-26T06:54:42.600" v="1811" actId="1076"/>
          <ac:spMkLst>
            <pc:docMk/>
            <pc:sldMk cId="1687229608" sldId="2888"/>
            <ac:spMk id="50" creationId="{E5CC60CD-05C3-4CB8-B7D5-1330502DB58F}"/>
          </ac:spMkLst>
        </pc:spChg>
        <pc:spChg chg="add mod">
          <ac:chgData name="Lucas Jellema" userId="7e183fbb-84e0-44b3-9b03-0792bc8d162b" providerId="ADAL" clId="{DEBB6DA5-1766-470C-916D-7992CAA257B6}" dt="2019-03-26T06:52:07.375" v="1797" actId="1076"/>
          <ac:spMkLst>
            <pc:docMk/>
            <pc:sldMk cId="1687229608" sldId="2888"/>
            <ac:spMk id="52" creationId="{1C10FC9D-ECDF-4060-8083-FF4EBF0D3C68}"/>
          </ac:spMkLst>
        </pc:spChg>
        <pc:spChg chg="add mod">
          <ac:chgData name="Lucas Jellema" userId="7e183fbb-84e0-44b3-9b03-0792bc8d162b" providerId="ADAL" clId="{DEBB6DA5-1766-470C-916D-7992CAA257B6}" dt="2019-03-26T06:54:06.733" v="1802" actId="1076"/>
          <ac:spMkLst>
            <pc:docMk/>
            <pc:sldMk cId="1687229608" sldId="2888"/>
            <ac:spMk id="54" creationId="{2E913576-B82D-4D15-96F4-F1AA8B58B15A}"/>
          </ac:spMkLst>
        </pc:spChg>
        <pc:spChg chg="add mod">
          <ac:chgData name="Lucas Jellema" userId="7e183fbb-84e0-44b3-9b03-0792bc8d162b" providerId="ADAL" clId="{DEBB6DA5-1766-470C-916D-7992CAA257B6}" dt="2019-03-26T06:55:10.774" v="1833" actId="1076"/>
          <ac:spMkLst>
            <pc:docMk/>
            <pc:sldMk cId="1687229608" sldId="2888"/>
            <ac:spMk id="55" creationId="{25C442C8-F0DC-49EE-9206-20566599142A}"/>
          </ac:spMkLst>
        </pc:spChg>
        <pc:grpChg chg="add mod">
          <ac:chgData name="Lucas Jellema" userId="7e183fbb-84e0-44b3-9b03-0792bc8d162b" providerId="ADAL" clId="{DEBB6DA5-1766-470C-916D-7992CAA257B6}" dt="2019-03-26T06:51:18.183" v="1783" actId="1038"/>
          <ac:grpSpMkLst>
            <pc:docMk/>
            <pc:sldMk cId="1687229608" sldId="2888"/>
            <ac:grpSpMk id="3" creationId="{BD970907-8F5B-4419-A910-085BC0D31BFA}"/>
          </ac:grpSpMkLst>
        </pc:grpChg>
        <pc:grpChg chg="add del mod">
          <ac:chgData name="Lucas Jellema" userId="7e183fbb-84e0-44b3-9b03-0792bc8d162b" providerId="ADAL" clId="{DEBB6DA5-1766-470C-916D-7992CAA257B6}" dt="2019-03-26T06:51:48.660" v="1789" actId="165"/>
          <ac:grpSpMkLst>
            <pc:docMk/>
            <pc:sldMk cId="1687229608" sldId="2888"/>
            <ac:grpSpMk id="29" creationId="{9DA274CB-2D70-456C-918B-68A2ACAD4123}"/>
          </ac:grpSpMkLst>
        </pc:grpChg>
        <pc:picChg chg="mod">
          <ac:chgData name="Lucas Jellema" userId="7e183fbb-84e0-44b3-9b03-0792bc8d162b" providerId="ADAL" clId="{DEBB6DA5-1766-470C-916D-7992CAA257B6}" dt="2019-03-26T06:55:25.432" v="1837" actId="1076"/>
          <ac:picMkLst>
            <pc:docMk/>
            <pc:sldMk cId="1687229608" sldId="2888"/>
            <ac:picMk id="5" creationId="{C1D4E57A-A2C4-4179-A264-F0A22BFF9C46}"/>
          </ac:picMkLst>
        </pc:picChg>
        <pc:picChg chg="mod">
          <ac:chgData name="Lucas Jellema" userId="7e183fbb-84e0-44b3-9b03-0792bc8d162b" providerId="ADAL" clId="{DEBB6DA5-1766-470C-916D-7992CAA257B6}" dt="2019-03-26T06:50:16.059" v="1708" actId="164"/>
          <ac:picMkLst>
            <pc:docMk/>
            <pc:sldMk cId="1687229608" sldId="2888"/>
            <ac:picMk id="10" creationId="{6DED8DCB-AF4A-43E0-9281-65E08CED4FDB}"/>
          </ac:picMkLst>
        </pc:picChg>
        <pc:picChg chg="del">
          <ac:chgData name="Lucas Jellema" userId="7e183fbb-84e0-44b3-9b03-0792bc8d162b" providerId="ADAL" clId="{DEBB6DA5-1766-470C-916D-7992CAA257B6}" dt="2019-03-26T06:51:11.168" v="1750" actId="478"/>
          <ac:picMkLst>
            <pc:docMk/>
            <pc:sldMk cId="1687229608" sldId="2888"/>
            <ac:picMk id="12" creationId="{291D40AD-B25E-4583-95FF-284F3F7E6D9C}"/>
          </ac:picMkLst>
        </pc:picChg>
        <pc:picChg chg="mod topLvl">
          <ac:chgData name="Lucas Jellema" userId="7e183fbb-84e0-44b3-9b03-0792bc8d162b" providerId="ADAL" clId="{DEBB6DA5-1766-470C-916D-7992CAA257B6}" dt="2019-03-26T06:51:48.660" v="1789" actId="165"/>
          <ac:picMkLst>
            <pc:docMk/>
            <pc:sldMk cId="1687229608" sldId="2888"/>
            <ac:picMk id="32" creationId="{E72F1BD2-DAA6-48CD-AF27-FF6476BA7D1D}"/>
          </ac:picMkLst>
        </pc:picChg>
        <pc:picChg chg="mod topLvl">
          <ac:chgData name="Lucas Jellema" userId="7e183fbb-84e0-44b3-9b03-0792bc8d162b" providerId="ADAL" clId="{DEBB6DA5-1766-470C-916D-7992CAA257B6}" dt="2019-03-26T06:51:48.660" v="1789" actId="165"/>
          <ac:picMkLst>
            <pc:docMk/>
            <pc:sldMk cId="1687229608" sldId="2888"/>
            <ac:picMk id="36" creationId="{AD276663-7316-4611-9130-9DE447C9E973}"/>
          </ac:picMkLst>
        </pc:picChg>
        <pc:picChg chg="mod">
          <ac:chgData name="Lucas Jellema" userId="7e183fbb-84e0-44b3-9b03-0792bc8d162b" providerId="ADAL" clId="{DEBB6DA5-1766-470C-916D-7992CAA257B6}" dt="2019-03-26T06:50:16.059" v="1708" actId="164"/>
          <ac:picMkLst>
            <pc:docMk/>
            <pc:sldMk cId="1687229608" sldId="2888"/>
            <ac:picMk id="40" creationId="{2CCC19EF-F902-46B0-A663-ADD6A6728BC4}"/>
          </ac:picMkLst>
        </pc:picChg>
        <pc:picChg chg="add mod">
          <ac:chgData name="Lucas Jellema" userId="7e183fbb-84e0-44b3-9b03-0792bc8d162b" providerId="ADAL" clId="{DEBB6DA5-1766-470C-916D-7992CAA257B6}" dt="2019-03-26T06:52:07.375" v="1797" actId="1076"/>
          <ac:picMkLst>
            <pc:docMk/>
            <pc:sldMk cId="1687229608" sldId="2888"/>
            <ac:picMk id="51" creationId="{12D9C11B-BD68-4FA7-A815-179859ECA77A}"/>
          </ac:picMkLst>
        </pc:picChg>
        <pc:picChg chg="add mod">
          <ac:chgData name="Lucas Jellema" userId="7e183fbb-84e0-44b3-9b03-0792bc8d162b" providerId="ADAL" clId="{DEBB6DA5-1766-470C-916D-7992CAA257B6}" dt="2019-03-26T06:54:06.733" v="1802" actId="1076"/>
          <ac:picMkLst>
            <pc:docMk/>
            <pc:sldMk cId="1687229608" sldId="2888"/>
            <ac:picMk id="53" creationId="{CF411724-665B-4232-8C11-34E09D8ECBC4}"/>
          </ac:picMkLst>
        </pc:picChg>
        <pc:cxnChg chg="mod">
          <ac:chgData name="Lucas Jellema" userId="7e183fbb-84e0-44b3-9b03-0792bc8d162b" providerId="ADAL" clId="{DEBB6DA5-1766-470C-916D-7992CAA257B6}" dt="2019-03-26T06:50:16.059" v="1708" actId="164"/>
          <ac:cxnSpMkLst>
            <pc:docMk/>
            <pc:sldMk cId="1687229608" sldId="2888"/>
            <ac:cxnSpMk id="24" creationId="{F80ACE17-7E01-4085-AB9F-07FEC92DB9AF}"/>
          </ac:cxnSpMkLst>
        </pc:cxnChg>
        <pc:cxnChg chg="mod topLvl">
          <ac:chgData name="Lucas Jellema" userId="7e183fbb-84e0-44b3-9b03-0792bc8d162b" providerId="ADAL" clId="{DEBB6DA5-1766-470C-916D-7992CAA257B6}" dt="2019-03-26T06:51:57.474" v="1793" actId="14100"/>
          <ac:cxnSpMkLst>
            <pc:docMk/>
            <pc:sldMk cId="1687229608" sldId="2888"/>
            <ac:cxnSpMk id="35" creationId="{652582A2-434D-4B44-8D08-BE2A3AEF5D30}"/>
          </ac:cxnSpMkLst>
        </pc:cxnChg>
        <pc:cxnChg chg="mod topLvl">
          <ac:chgData name="Lucas Jellema" userId="7e183fbb-84e0-44b3-9b03-0792bc8d162b" providerId="ADAL" clId="{DEBB6DA5-1766-470C-916D-7992CAA257B6}" dt="2019-03-26T06:54:01.139" v="1800" actId="14100"/>
          <ac:cxnSpMkLst>
            <pc:docMk/>
            <pc:sldMk cId="1687229608" sldId="2888"/>
            <ac:cxnSpMk id="38" creationId="{95D2B57B-4EC2-4075-8279-9387CA48BBA8}"/>
          </ac:cxnSpMkLst>
        </pc:cxnChg>
        <pc:cxnChg chg="mod">
          <ac:chgData name="Lucas Jellema" userId="7e183fbb-84e0-44b3-9b03-0792bc8d162b" providerId="ADAL" clId="{DEBB6DA5-1766-470C-916D-7992CAA257B6}" dt="2019-03-26T06:50:16.059" v="1708" actId="164"/>
          <ac:cxnSpMkLst>
            <pc:docMk/>
            <pc:sldMk cId="1687229608" sldId="2888"/>
            <ac:cxnSpMk id="43" creationId="{C9291A68-DB83-42E6-93C4-26E685DCE6CC}"/>
          </ac:cxnSpMkLst>
        </pc:cxnChg>
        <pc:cxnChg chg="mod">
          <ac:chgData name="Lucas Jellema" userId="7e183fbb-84e0-44b3-9b03-0792bc8d162b" providerId="ADAL" clId="{DEBB6DA5-1766-470C-916D-7992CAA257B6}" dt="2019-03-26T06:50:16.059" v="1708" actId="164"/>
          <ac:cxnSpMkLst>
            <pc:docMk/>
            <pc:sldMk cId="1687229608" sldId="2888"/>
            <ac:cxnSpMk id="46" creationId="{19505B16-8462-4EC7-B2B6-7ACA0A37E0CD}"/>
          </ac:cxnSpMkLst>
        </pc:cxnChg>
        <pc:cxnChg chg="mod">
          <ac:chgData name="Lucas Jellema" userId="7e183fbb-84e0-44b3-9b03-0792bc8d162b" providerId="ADAL" clId="{DEBB6DA5-1766-470C-916D-7992CAA257B6}" dt="2019-03-26T06:50:16.059" v="1708" actId="164"/>
          <ac:cxnSpMkLst>
            <pc:docMk/>
            <pc:sldMk cId="1687229608" sldId="2888"/>
            <ac:cxnSpMk id="47" creationId="{22012569-9901-4D5F-B5BA-0B5989135FAE}"/>
          </ac:cxnSpMkLst>
        </pc:cxnChg>
        <pc:cxnChg chg="del mod topLvl">
          <ac:chgData name="Lucas Jellema" userId="7e183fbb-84e0-44b3-9b03-0792bc8d162b" providerId="ADAL" clId="{DEBB6DA5-1766-470C-916D-7992CAA257B6}" dt="2019-03-26T06:53:22" v="1798" actId="478"/>
          <ac:cxnSpMkLst>
            <pc:docMk/>
            <pc:sldMk cId="1687229608" sldId="2888"/>
            <ac:cxnSpMk id="48" creationId="{488643A5-7897-43CE-B8FC-DF113BC55CF0}"/>
          </ac:cxnSpMkLst>
        </pc:cxnChg>
        <pc:cxnChg chg="del mod topLvl">
          <ac:chgData name="Lucas Jellema" userId="7e183fbb-84e0-44b3-9b03-0792bc8d162b" providerId="ADAL" clId="{DEBB6DA5-1766-470C-916D-7992CAA257B6}" dt="2019-03-26T06:53:22" v="1798" actId="478"/>
          <ac:cxnSpMkLst>
            <pc:docMk/>
            <pc:sldMk cId="1687229608" sldId="2888"/>
            <ac:cxnSpMk id="49" creationId="{1AC12939-8D3F-4A03-9456-7F0BD8C16080}"/>
          </ac:cxnSpMkLst>
        </pc:cxnChg>
      </pc:sldChg>
      <pc:sldChg chg="addSp modSp add">
        <pc:chgData name="Lucas Jellema" userId="7e183fbb-84e0-44b3-9b03-0792bc8d162b" providerId="ADAL" clId="{DEBB6DA5-1766-470C-916D-7992CAA257B6}" dt="2019-03-26T06:57:56.274" v="1898" actId="20577"/>
        <pc:sldMkLst>
          <pc:docMk/>
          <pc:sldMk cId="1836697647" sldId="2889"/>
        </pc:sldMkLst>
        <pc:spChg chg="mod">
          <ac:chgData name="Lucas Jellema" userId="7e183fbb-84e0-44b3-9b03-0792bc8d162b" providerId="ADAL" clId="{DEBB6DA5-1766-470C-916D-7992CAA257B6}" dt="2019-03-26T06:57:56.274" v="1898" actId="20577"/>
          <ac:spMkLst>
            <pc:docMk/>
            <pc:sldMk cId="1836697647" sldId="2889"/>
            <ac:spMk id="2" creationId="{D873060B-5001-4E3D-8187-DAD97141E926}"/>
          </ac:spMkLst>
        </pc:spChg>
        <pc:picChg chg="add mod">
          <ac:chgData name="Lucas Jellema" userId="7e183fbb-84e0-44b3-9b03-0792bc8d162b" providerId="ADAL" clId="{DEBB6DA5-1766-470C-916D-7992CAA257B6}" dt="2019-03-26T06:57:43.002" v="1846" actId="1076"/>
          <ac:picMkLst>
            <pc:docMk/>
            <pc:sldMk cId="1836697647" sldId="2889"/>
            <ac:picMk id="5" creationId="{3B635982-AC64-496F-84F9-BADDCEFCB6B9}"/>
          </ac:picMkLst>
        </pc:picChg>
      </pc:sldChg>
      <pc:sldChg chg="addSp modSp add">
        <pc:chgData name="Lucas Jellema" userId="7e183fbb-84e0-44b3-9b03-0792bc8d162b" providerId="ADAL" clId="{DEBB6DA5-1766-470C-916D-7992CAA257B6}" dt="2019-03-26T06:58:58.605" v="1966" actId="1440"/>
        <pc:sldMkLst>
          <pc:docMk/>
          <pc:sldMk cId="2629897845" sldId="2890"/>
        </pc:sldMkLst>
        <pc:spChg chg="mod">
          <ac:chgData name="Lucas Jellema" userId="7e183fbb-84e0-44b3-9b03-0792bc8d162b" providerId="ADAL" clId="{DEBB6DA5-1766-470C-916D-7992CAA257B6}" dt="2019-03-26T06:58:53.238" v="1965" actId="20577"/>
          <ac:spMkLst>
            <pc:docMk/>
            <pc:sldMk cId="2629897845" sldId="2890"/>
            <ac:spMk id="2" creationId="{32708C2E-5D8A-4FA4-A8CF-87F79421E7C3}"/>
          </ac:spMkLst>
        </pc:spChg>
        <pc:picChg chg="add mod">
          <ac:chgData name="Lucas Jellema" userId="7e183fbb-84e0-44b3-9b03-0792bc8d162b" providerId="ADAL" clId="{DEBB6DA5-1766-470C-916D-7992CAA257B6}" dt="2019-03-26T06:58:58.605" v="1966" actId="1440"/>
          <ac:picMkLst>
            <pc:docMk/>
            <pc:sldMk cId="2629897845" sldId="2890"/>
            <ac:picMk id="5" creationId="{57E0C708-E701-499B-BAB8-3E5958E1BBA7}"/>
          </ac:picMkLst>
        </pc:picChg>
      </pc:sldChg>
      <pc:sldChg chg="addSp delSp modSp add">
        <pc:chgData name="Lucas Jellema" userId="7e183fbb-84e0-44b3-9b03-0792bc8d162b" providerId="ADAL" clId="{DEBB6DA5-1766-470C-916D-7992CAA257B6}" dt="2019-03-31T15:40:17.191" v="2027"/>
        <pc:sldMkLst>
          <pc:docMk/>
          <pc:sldMk cId="3469401737" sldId="2891"/>
        </pc:sldMkLst>
        <pc:spChg chg="del">
          <ac:chgData name="Lucas Jellema" userId="7e183fbb-84e0-44b3-9b03-0792bc8d162b" providerId="ADAL" clId="{DEBB6DA5-1766-470C-916D-7992CAA257B6}" dt="2019-03-31T15:38:09.524" v="1968"/>
          <ac:spMkLst>
            <pc:docMk/>
            <pc:sldMk cId="3469401737" sldId="2891"/>
            <ac:spMk id="2" creationId="{0AEDCFE3-D2B6-40CC-B246-227BAB83CD34}"/>
          </ac:spMkLst>
        </pc:spChg>
        <pc:spChg chg="del">
          <ac:chgData name="Lucas Jellema" userId="7e183fbb-84e0-44b3-9b03-0792bc8d162b" providerId="ADAL" clId="{DEBB6DA5-1766-470C-916D-7992CAA257B6}" dt="2019-03-31T15:38:09.524" v="1968"/>
          <ac:spMkLst>
            <pc:docMk/>
            <pc:sldMk cId="3469401737" sldId="2891"/>
            <ac:spMk id="3" creationId="{287A8C11-495C-4084-A79D-BD19DCA428ED}"/>
          </ac:spMkLst>
        </pc:spChg>
        <pc:spChg chg="del">
          <ac:chgData name="Lucas Jellema" userId="7e183fbb-84e0-44b3-9b03-0792bc8d162b" providerId="ADAL" clId="{DEBB6DA5-1766-470C-916D-7992CAA257B6}" dt="2019-03-31T15:38:09.524" v="1968"/>
          <ac:spMkLst>
            <pc:docMk/>
            <pc:sldMk cId="3469401737" sldId="2891"/>
            <ac:spMk id="4" creationId="{E9864CCC-76B3-416A-9373-2079BB8493CB}"/>
          </ac:spMkLst>
        </pc:spChg>
        <pc:spChg chg="add mod">
          <ac:chgData name="Lucas Jellema" userId="7e183fbb-84e0-44b3-9b03-0792bc8d162b" providerId="ADAL" clId="{DEBB6DA5-1766-470C-916D-7992CAA257B6}" dt="2019-03-31T15:38:39.361" v="2017" actId="207"/>
          <ac:spMkLst>
            <pc:docMk/>
            <pc:sldMk cId="3469401737" sldId="2891"/>
            <ac:spMk id="5" creationId="{90438F5B-B6B5-4476-B4D7-A2615FF2C8C6}"/>
          </ac:spMkLst>
        </pc:spChg>
        <pc:picChg chg="add mod">
          <ac:chgData name="Lucas Jellema" userId="7e183fbb-84e0-44b3-9b03-0792bc8d162b" providerId="ADAL" clId="{DEBB6DA5-1766-470C-916D-7992CAA257B6}" dt="2019-03-31T15:40:17.191" v="2027"/>
          <ac:picMkLst>
            <pc:docMk/>
            <pc:sldMk cId="3469401737" sldId="2891"/>
            <ac:picMk id="7" creationId="{787DD5A6-4383-4725-B97E-3EE337F3F246}"/>
          </ac:picMkLst>
        </pc:picChg>
      </pc:sldChg>
      <pc:sldChg chg="add">
        <pc:chgData name="Lucas Jellema" userId="7e183fbb-84e0-44b3-9b03-0792bc8d162b" providerId="ADAL" clId="{DEBB6DA5-1766-470C-916D-7992CAA257B6}" dt="2019-04-01T09:56:57.913" v="2132"/>
        <pc:sldMkLst>
          <pc:docMk/>
          <pc:sldMk cId="3124751867" sldId="2892"/>
        </pc:sldMkLst>
      </pc:sldChg>
      <pc:sldChg chg="add">
        <pc:chgData name="Lucas Jellema" userId="7e183fbb-84e0-44b3-9b03-0792bc8d162b" providerId="ADAL" clId="{DEBB6DA5-1766-470C-916D-7992CAA257B6}" dt="2019-04-01T09:56:57.913" v="2132"/>
        <pc:sldMkLst>
          <pc:docMk/>
          <pc:sldMk cId="1566587678" sldId="2893"/>
        </pc:sldMkLst>
      </pc:sldChg>
      <pc:sldChg chg="add">
        <pc:chgData name="Lucas Jellema" userId="7e183fbb-84e0-44b3-9b03-0792bc8d162b" providerId="ADAL" clId="{DEBB6DA5-1766-470C-916D-7992CAA257B6}" dt="2019-04-01T09:56:57.913" v="2132"/>
        <pc:sldMkLst>
          <pc:docMk/>
          <pc:sldMk cId="3480670292" sldId="2894"/>
        </pc:sldMkLst>
      </pc:sldChg>
      <pc:sldMasterChg chg="delSldLayout">
        <pc:chgData name="Lucas Jellema" userId="7e183fbb-84e0-44b3-9b03-0792bc8d162b" providerId="ADAL" clId="{DEBB6DA5-1766-470C-916D-7992CAA257B6}" dt="2019-03-24T19:26:39.112" v="192" actId="2696"/>
        <pc:sldMasterMkLst>
          <pc:docMk/>
          <pc:sldMasterMk cId="622555708" sldId="2147483672"/>
        </pc:sldMasterMkLst>
      </pc:sldMasterChg>
    </pc:docChg>
  </pc:docChgLst>
  <pc:docChgLst>
    <pc:chgData name="Lucas Jellema" userId="7e183fbb-84e0-44b3-9b03-0792bc8d162b" providerId="ADAL" clId="{6708D04D-5204-4417-A734-63CF4F3CBE7A}"/>
    <pc:docChg chg="custSel addSld delSld modSld sldOrd delMainMaster">
      <pc:chgData name="Lucas Jellema" userId="7e183fbb-84e0-44b3-9b03-0792bc8d162b" providerId="ADAL" clId="{6708D04D-5204-4417-A734-63CF4F3CBE7A}" dt="2019-03-17T13:43:19.651" v="1991" actId="20577"/>
      <pc:docMkLst>
        <pc:docMk/>
      </pc:docMkLst>
      <pc:sldChg chg="delSp modSp">
        <pc:chgData name="Lucas Jellema" userId="7e183fbb-84e0-44b3-9b03-0792bc8d162b" providerId="ADAL" clId="{6708D04D-5204-4417-A734-63CF4F3CBE7A}" dt="2019-03-17T13:17:25.784" v="546" actId="20577"/>
        <pc:sldMkLst>
          <pc:docMk/>
          <pc:sldMk cId="683142817" sldId="260"/>
        </pc:sldMkLst>
        <pc:spChg chg="del">
          <ac:chgData name="Lucas Jellema" userId="7e183fbb-84e0-44b3-9b03-0792bc8d162b" providerId="ADAL" clId="{6708D04D-5204-4417-A734-63CF4F3CBE7A}" dt="2019-03-17T13:09:39.229" v="183" actId="478"/>
          <ac:spMkLst>
            <pc:docMk/>
            <pc:sldMk cId="683142817" sldId="260"/>
            <ac:spMk id="2" creationId="{786BBE42-8CC5-3E4C-8938-E484B03AB03E}"/>
          </ac:spMkLst>
        </pc:spChg>
        <pc:spChg chg="mod">
          <ac:chgData name="Lucas Jellema" userId="7e183fbb-84e0-44b3-9b03-0792bc8d162b" providerId="ADAL" clId="{6708D04D-5204-4417-A734-63CF4F3CBE7A}" dt="2019-03-17T13:17:25.784" v="546" actId="20577"/>
          <ac:spMkLst>
            <pc:docMk/>
            <pc:sldMk cId="683142817" sldId="260"/>
            <ac:spMk id="3" creationId="{0A7B413A-1A7C-4059-97C4-310D26AEB44E}"/>
          </ac:spMkLst>
        </pc:spChg>
        <pc:spChg chg="mod">
          <ac:chgData name="Lucas Jellema" userId="7e183fbb-84e0-44b3-9b03-0792bc8d162b" providerId="ADAL" clId="{6708D04D-5204-4417-A734-63CF4F3CBE7A}" dt="2019-03-17T13:09:29.876" v="182" actId="20577"/>
          <ac:spMkLst>
            <pc:docMk/>
            <pc:sldMk cId="683142817" sldId="260"/>
            <ac:spMk id="6" creationId="{00000000-0000-0000-0000-000000000000}"/>
          </ac:spMkLst>
        </pc:spChg>
        <pc:spChg chg="del">
          <ac:chgData name="Lucas Jellema" userId="7e183fbb-84e0-44b3-9b03-0792bc8d162b" providerId="ADAL" clId="{6708D04D-5204-4417-A734-63CF4F3CBE7A}" dt="2019-03-17T13:09:39.229" v="183" actId="478"/>
          <ac:spMkLst>
            <pc:docMk/>
            <pc:sldMk cId="683142817" sldId="260"/>
            <ac:spMk id="15" creationId="{9CA57810-3054-3844-94D7-531E43B4C629}"/>
          </ac:spMkLst>
        </pc:spChg>
        <pc:spChg chg="del">
          <ac:chgData name="Lucas Jellema" userId="7e183fbb-84e0-44b3-9b03-0792bc8d162b" providerId="ADAL" clId="{6708D04D-5204-4417-A734-63CF4F3CBE7A}" dt="2019-03-17T13:09:39.229" v="183" actId="478"/>
          <ac:spMkLst>
            <pc:docMk/>
            <pc:sldMk cId="683142817" sldId="260"/>
            <ac:spMk id="16" creationId="{FACD28B3-EF51-FF4A-89D5-2FB2C6DB5083}"/>
          </ac:spMkLst>
        </pc:spChg>
        <pc:spChg chg="del">
          <ac:chgData name="Lucas Jellema" userId="7e183fbb-84e0-44b3-9b03-0792bc8d162b" providerId="ADAL" clId="{6708D04D-5204-4417-A734-63CF4F3CBE7A}" dt="2019-03-17T13:09:39.229" v="183" actId="478"/>
          <ac:spMkLst>
            <pc:docMk/>
            <pc:sldMk cId="683142817" sldId="260"/>
            <ac:spMk id="17" creationId="{A3B39C52-89DF-5B40-ADD7-60982BB82E8D}"/>
          </ac:spMkLst>
        </pc:spChg>
        <pc:spChg chg="del">
          <ac:chgData name="Lucas Jellema" userId="7e183fbb-84e0-44b3-9b03-0792bc8d162b" providerId="ADAL" clId="{6708D04D-5204-4417-A734-63CF4F3CBE7A}" dt="2019-03-17T13:09:39.229" v="183" actId="478"/>
          <ac:spMkLst>
            <pc:docMk/>
            <pc:sldMk cId="683142817" sldId="260"/>
            <ac:spMk id="18" creationId="{90D05213-EBDA-8B44-B4E5-FFA953805E90}"/>
          </ac:spMkLst>
        </pc:spChg>
        <pc:spChg chg="del">
          <ac:chgData name="Lucas Jellema" userId="7e183fbb-84e0-44b3-9b03-0792bc8d162b" providerId="ADAL" clId="{6708D04D-5204-4417-A734-63CF4F3CBE7A}" dt="2019-03-17T13:09:39.229" v="183" actId="478"/>
          <ac:spMkLst>
            <pc:docMk/>
            <pc:sldMk cId="683142817" sldId="260"/>
            <ac:spMk id="19" creationId="{6CD69F8E-C8FF-5347-A93E-84687627D879}"/>
          </ac:spMkLst>
        </pc:spChg>
        <pc:spChg chg="del">
          <ac:chgData name="Lucas Jellema" userId="7e183fbb-84e0-44b3-9b03-0792bc8d162b" providerId="ADAL" clId="{6708D04D-5204-4417-A734-63CF4F3CBE7A}" dt="2019-03-17T13:09:39.229" v="183" actId="478"/>
          <ac:spMkLst>
            <pc:docMk/>
            <pc:sldMk cId="683142817" sldId="260"/>
            <ac:spMk id="20" creationId="{67E230FF-EE08-364D-81D3-CE0717228DE9}"/>
          </ac:spMkLst>
        </pc:spChg>
        <pc:picChg chg="del">
          <ac:chgData name="Lucas Jellema" userId="7e183fbb-84e0-44b3-9b03-0792bc8d162b" providerId="ADAL" clId="{6708D04D-5204-4417-A734-63CF4F3CBE7A}" dt="2019-03-17T13:09:39.229" v="183" actId="478"/>
          <ac:picMkLst>
            <pc:docMk/>
            <pc:sldMk cId="683142817" sldId="260"/>
            <ac:picMk id="8" creationId="{70DF3958-C113-994A-8B45-E030B828BBAF}"/>
          </ac:picMkLst>
        </pc:picChg>
        <pc:picChg chg="del">
          <ac:chgData name="Lucas Jellema" userId="7e183fbb-84e0-44b3-9b03-0792bc8d162b" providerId="ADAL" clId="{6708D04D-5204-4417-A734-63CF4F3CBE7A}" dt="2019-03-17T13:09:39.229" v="183" actId="478"/>
          <ac:picMkLst>
            <pc:docMk/>
            <pc:sldMk cId="683142817" sldId="260"/>
            <ac:picMk id="9" creationId="{6FF10D26-106B-EA48-B6A2-5B77E065560E}"/>
          </ac:picMkLst>
        </pc:picChg>
        <pc:picChg chg="del">
          <ac:chgData name="Lucas Jellema" userId="7e183fbb-84e0-44b3-9b03-0792bc8d162b" providerId="ADAL" clId="{6708D04D-5204-4417-A734-63CF4F3CBE7A}" dt="2019-03-17T13:09:39.229" v="183" actId="478"/>
          <ac:picMkLst>
            <pc:docMk/>
            <pc:sldMk cId="683142817" sldId="260"/>
            <ac:picMk id="10" creationId="{50550BA5-067C-EE47-A21D-CCF7C795CC00}"/>
          </ac:picMkLst>
        </pc:picChg>
        <pc:picChg chg="del">
          <ac:chgData name="Lucas Jellema" userId="7e183fbb-84e0-44b3-9b03-0792bc8d162b" providerId="ADAL" clId="{6708D04D-5204-4417-A734-63CF4F3CBE7A}" dt="2019-03-17T13:09:39.229" v="183" actId="478"/>
          <ac:picMkLst>
            <pc:docMk/>
            <pc:sldMk cId="683142817" sldId="260"/>
            <ac:picMk id="11" creationId="{57105EB2-551D-8B45-9F27-8875DCEA7DFC}"/>
          </ac:picMkLst>
        </pc:picChg>
        <pc:picChg chg="del">
          <ac:chgData name="Lucas Jellema" userId="7e183fbb-84e0-44b3-9b03-0792bc8d162b" providerId="ADAL" clId="{6708D04D-5204-4417-A734-63CF4F3CBE7A}" dt="2019-03-17T13:09:39.229" v="183" actId="478"/>
          <ac:picMkLst>
            <pc:docMk/>
            <pc:sldMk cId="683142817" sldId="260"/>
            <ac:picMk id="12" creationId="{DF390964-4A80-694A-9400-1BAAA533E077}"/>
          </ac:picMkLst>
        </pc:picChg>
        <pc:picChg chg="del">
          <ac:chgData name="Lucas Jellema" userId="7e183fbb-84e0-44b3-9b03-0792bc8d162b" providerId="ADAL" clId="{6708D04D-5204-4417-A734-63CF4F3CBE7A}" dt="2019-03-17T13:09:39.229" v="183" actId="478"/>
          <ac:picMkLst>
            <pc:docMk/>
            <pc:sldMk cId="683142817" sldId="260"/>
            <ac:picMk id="13" creationId="{85B5D13B-25AC-E84C-868E-64C25F7AB881}"/>
          </ac:picMkLst>
        </pc:picChg>
        <pc:picChg chg="del">
          <ac:chgData name="Lucas Jellema" userId="7e183fbb-84e0-44b3-9b03-0792bc8d162b" providerId="ADAL" clId="{6708D04D-5204-4417-A734-63CF4F3CBE7A}" dt="2019-03-17T13:09:39.229" v="183" actId="478"/>
          <ac:picMkLst>
            <pc:docMk/>
            <pc:sldMk cId="683142817" sldId="260"/>
            <ac:picMk id="14" creationId="{600EE55A-7C63-A141-8998-24A40270CAB7}"/>
          </ac:picMkLst>
        </pc:picChg>
      </pc:sldChg>
      <pc:sldChg chg="add modTransition">
        <pc:chgData name="Lucas Jellema" userId="7e183fbb-84e0-44b3-9b03-0792bc8d162b" providerId="ADAL" clId="{6708D04D-5204-4417-A734-63CF4F3CBE7A}" dt="2019-03-17T13:17:57.999" v="547"/>
        <pc:sldMkLst>
          <pc:docMk/>
          <pc:sldMk cId="2129752211" sldId="263"/>
        </pc:sldMkLst>
      </pc:sldChg>
      <pc:sldChg chg="addSp delSp modSp">
        <pc:chgData name="Lucas Jellema" userId="7e183fbb-84e0-44b3-9b03-0792bc8d162b" providerId="ADAL" clId="{6708D04D-5204-4417-A734-63CF4F3CBE7A}" dt="2019-03-17T13:11:15.899" v="233"/>
        <pc:sldMkLst>
          <pc:docMk/>
          <pc:sldMk cId="1349376254" sldId="273"/>
        </pc:sldMkLst>
        <pc:spChg chg="mod">
          <ac:chgData name="Lucas Jellema" userId="7e183fbb-84e0-44b3-9b03-0792bc8d162b" providerId="ADAL" clId="{6708D04D-5204-4417-A734-63CF4F3CBE7A}" dt="2019-03-17T13:03:59.989" v="15" actId="20577"/>
          <ac:spMkLst>
            <pc:docMk/>
            <pc:sldMk cId="1349376254" sldId="273"/>
            <ac:spMk id="3" creationId="{00000000-0000-0000-0000-000000000000}"/>
          </ac:spMkLst>
        </pc:spChg>
        <pc:spChg chg="mod">
          <ac:chgData name="Lucas Jellema" userId="7e183fbb-84e0-44b3-9b03-0792bc8d162b" providerId="ADAL" clId="{6708D04D-5204-4417-A734-63CF4F3CBE7A}" dt="2019-03-17T13:04:36.589" v="65" actId="20577"/>
          <ac:spMkLst>
            <pc:docMk/>
            <pc:sldMk cId="1349376254" sldId="273"/>
            <ac:spMk id="5" creationId="{42C31C22-985F-4F78-9A3E-0AAB9F3BD3F4}"/>
          </ac:spMkLst>
        </pc:spChg>
        <pc:picChg chg="add">
          <ac:chgData name="Lucas Jellema" userId="7e183fbb-84e0-44b3-9b03-0792bc8d162b" providerId="ADAL" clId="{6708D04D-5204-4417-A734-63CF4F3CBE7A}" dt="2019-03-17T13:11:15.899" v="233"/>
          <ac:picMkLst>
            <pc:docMk/>
            <pc:sldMk cId="1349376254" sldId="273"/>
            <ac:picMk id="6" creationId="{2084DBDB-FD4E-4569-82D3-1AD943A856E3}"/>
          </ac:picMkLst>
        </pc:picChg>
        <pc:picChg chg="del">
          <ac:chgData name="Lucas Jellema" userId="7e183fbb-84e0-44b3-9b03-0792bc8d162b" providerId="ADAL" clId="{6708D04D-5204-4417-A734-63CF4F3CBE7A}" dt="2019-03-17T13:04:39.570" v="66" actId="478"/>
          <ac:picMkLst>
            <pc:docMk/>
            <pc:sldMk cId="1349376254" sldId="273"/>
            <ac:picMk id="1026" creationId="{9F2E29C6-AF98-4AD8-9AE0-8D2157B44300}"/>
          </ac:picMkLst>
        </pc:picChg>
      </pc:sldChg>
      <pc:sldChg chg="addSp modSp">
        <pc:chgData name="Lucas Jellema" userId="7e183fbb-84e0-44b3-9b03-0792bc8d162b" providerId="ADAL" clId="{6708D04D-5204-4417-A734-63CF4F3CBE7A}" dt="2019-03-17T13:09:16.191" v="173" actId="20577"/>
        <pc:sldMkLst>
          <pc:docMk/>
          <pc:sldMk cId="854757262" sldId="340"/>
        </pc:sldMkLst>
        <pc:spChg chg="mod">
          <ac:chgData name="Lucas Jellema" userId="7e183fbb-84e0-44b3-9b03-0792bc8d162b" providerId="ADAL" clId="{6708D04D-5204-4417-A734-63CF4F3CBE7A}" dt="2019-03-17T13:09:16.191" v="173" actId="20577"/>
          <ac:spMkLst>
            <pc:docMk/>
            <pc:sldMk cId="854757262" sldId="340"/>
            <ac:spMk id="5" creationId="{67D1D86A-356D-44AD-9671-ECECC345B7B6}"/>
          </ac:spMkLst>
        </pc:spChg>
        <pc:spChg chg="mod">
          <ac:chgData name="Lucas Jellema" userId="7e183fbb-84e0-44b3-9b03-0792bc8d162b" providerId="ADAL" clId="{6708D04D-5204-4417-A734-63CF4F3CBE7A}" dt="2019-03-17T13:08:43.176" v="157" actId="6549"/>
          <ac:spMkLst>
            <pc:docMk/>
            <pc:sldMk cId="854757262" sldId="340"/>
            <ac:spMk id="6" creationId="{76BD7A91-0CAE-4967-A7F0-BD38F65BCE08}"/>
          </ac:spMkLst>
        </pc:spChg>
        <pc:spChg chg="add mod">
          <ac:chgData name="Lucas Jellema" userId="7e183fbb-84e0-44b3-9b03-0792bc8d162b" providerId="ADAL" clId="{6708D04D-5204-4417-A734-63CF4F3CBE7A}" dt="2019-03-17T13:08:38.986" v="156" actId="6549"/>
          <ac:spMkLst>
            <pc:docMk/>
            <pc:sldMk cId="854757262" sldId="340"/>
            <ac:spMk id="9" creationId="{6E2A3F25-281C-45C5-B4BB-61652D0B69EA}"/>
          </ac:spMkLst>
        </pc:spChg>
        <pc:picChg chg="mod modCrop">
          <ac:chgData name="Lucas Jellema" userId="7e183fbb-84e0-44b3-9b03-0792bc8d162b" providerId="ADAL" clId="{6708D04D-5204-4417-A734-63CF4F3CBE7A}" dt="2019-03-17T13:09:01.879" v="158" actId="732"/>
          <ac:picMkLst>
            <pc:docMk/>
            <pc:sldMk cId="854757262" sldId="340"/>
            <ac:picMk id="8" creationId="{3C778C16-168E-471F-87BA-8F9EC1F80646}"/>
          </ac:picMkLst>
        </pc:picChg>
        <pc:picChg chg="add mod">
          <ac:chgData name="Lucas Jellema" userId="7e183fbb-84e0-44b3-9b03-0792bc8d162b" providerId="ADAL" clId="{6708D04D-5204-4417-A734-63CF4F3CBE7A}" dt="2019-03-17T13:08:14.089" v="150" actId="1076"/>
          <ac:picMkLst>
            <pc:docMk/>
            <pc:sldMk cId="854757262" sldId="340"/>
            <ac:picMk id="10" creationId="{14F2CB28-8283-4EA4-A41C-EF09077D4501}"/>
          </ac:picMkLst>
        </pc:picChg>
        <pc:picChg chg="add mod">
          <ac:chgData name="Lucas Jellema" userId="7e183fbb-84e0-44b3-9b03-0792bc8d162b" providerId="ADAL" clId="{6708D04D-5204-4417-A734-63CF4F3CBE7A}" dt="2019-03-17T13:08:33.291" v="154" actId="1076"/>
          <ac:picMkLst>
            <pc:docMk/>
            <pc:sldMk cId="854757262" sldId="340"/>
            <ac:picMk id="11" creationId="{98180E16-D644-4132-A93D-EAF99A379CCA}"/>
          </ac:picMkLst>
        </pc:picChg>
        <pc:picChg chg="add mod">
          <ac:chgData name="Lucas Jellema" userId="7e183fbb-84e0-44b3-9b03-0792bc8d162b" providerId="ADAL" clId="{6708D04D-5204-4417-A734-63CF4F3CBE7A}" dt="2019-03-17T13:08:22.218" v="153" actId="14100"/>
          <ac:picMkLst>
            <pc:docMk/>
            <pc:sldMk cId="854757262" sldId="340"/>
            <ac:picMk id="12" creationId="{E24C0797-D9D0-4BB4-A200-3ED83E8D2598}"/>
          </ac:picMkLst>
        </pc:picChg>
      </pc:sldChg>
      <pc:sldChg chg="add">
        <pc:chgData name="Lucas Jellema" userId="7e183fbb-84e0-44b3-9b03-0792bc8d162b" providerId="ADAL" clId="{6708D04D-5204-4417-A734-63CF4F3CBE7A}" dt="2019-03-17T13:06:04.995" v="69"/>
        <pc:sldMkLst>
          <pc:docMk/>
          <pc:sldMk cId="3437468132" sldId="498"/>
        </pc:sldMkLst>
      </pc:sldChg>
      <pc:sldChg chg="modSp add">
        <pc:chgData name="Lucas Jellema" userId="7e183fbb-84e0-44b3-9b03-0792bc8d162b" providerId="ADAL" clId="{6708D04D-5204-4417-A734-63CF4F3CBE7A}" dt="2019-03-17T13:06:24.418" v="72" actId="20577"/>
        <pc:sldMkLst>
          <pc:docMk/>
          <pc:sldMk cId="2773811881" sldId="500"/>
        </pc:sldMkLst>
        <pc:spChg chg="mod">
          <ac:chgData name="Lucas Jellema" userId="7e183fbb-84e0-44b3-9b03-0792bc8d162b" providerId="ADAL" clId="{6708D04D-5204-4417-A734-63CF4F3CBE7A}" dt="2019-03-17T13:06:24.418" v="72" actId="20577"/>
          <ac:spMkLst>
            <pc:docMk/>
            <pc:sldMk cId="2773811881" sldId="500"/>
            <ac:spMk id="3" creationId="{AC0DEC70-5913-43AA-8EF9-D719E819B595}"/>
          </ac:spMkLst>
        </pc:spChg>
      </pc:sldChg>
      <pc:sldChg chg="add">
        <pc:chgData name="Lucas Jellema" userId="7e183fbb-84e0-44b3-9b03-0792bc8d162b" providerId="ADAL" clId="{6708D04D-5204-4417-A734-63CF4F3CBE7A}" dt="2019-03-17T13:06:04.995" v="69"/>
        <pc:sldMkLst>
          <pc:docMk/>
          <pc:sldMk cId="2319013003" sldId="501"/>
        </pc:sldMkLst>
      </pc:sldChg>
      <pc:sldChg chg="add modTransition">
        <pc:chgData name="Lucas Jellema" userId="7e183fbb-84e0-44b3-9b03-0792bc8d162b" providerId="ADAL" clId="{6708D04D-5204-4417-A734-63CF4F3CBE7A}" dt="2019-03-17T13:17:57.999" v="547"/>
        <pc:sldMkLst>
          <pc:docMk/>
          <pc:sldMk cId="2515323397" sldId="502"/>
        </pc:sldMkLst>
      </pc:sldChg>
      <pc:sldChg chg="add">
        <pc:chgData name="Lucas Jellema" userId="7e183fbb-84e0-44b3-9b03-0792bc8d162b" providerId="ADAL" clId="{6708D04D-5204-4417-A734-63CF4F3CBE7A}" dt="2019-03-17T13:06:04.995" v="69"/>
        <pc:sldMkLst>
          <pc:docMk/>
          <pc:sldMk cId="1899771558" sldId="1131"/>
        </pc:sldMkLst>
      </pc:sldChg>
      <pc:sldChg chg="add">
        <pc:chgData name="Lucas Jellema" userId="7e183fbb-84e0-44b3-9b03-0792bc8d162b" providerId="ADAL" clId="{6708D04D-5204-4417-A734-63CF4F3CBE7A}" dt="2019-03-17T13:06:04.995" v="69"/>
        <pc:sldMkLst>
          <pc:docMk/>
          <pc:sldMk cId="387617941" sldId="1132"/>
        </pc:sldMkLst>
      </pc:sldChg>
      <pc:sldChg chg="addSp delSp modSp add">
        <pc:chgData name="Lucas Jellema" userId="7e183fbb-84e0-44b3-9b03-0792bc8d162b" providerId="ADAL" clId="{6708D04D-5204-4417-A734-63CF4F3CBE7A}" dt="2019-03-17T13:16:46.240" v="539"/>
        <pc:sldMkLst>
          <pc:docMk/>
          <pc:sldMk cId="2449075558" sldId="2852"/>
        </pc:sldMkLst>
        <pc:spChg chg="del mod">
          <ac:chgData name="Lucas Jellema" userId="7e183fbb-84e0-44b3-9b03-0792bc8d162b" providerId="ADAL" clId="{6708D04D-5204-4417-A734-63CF4F3CBE7A}" dt="2019-03-17T13:16:46.240" v="539"/>
          <ac:spMkLst>
            <pc:docMk/>
            <pc:sldMk cId="2449075558" sldId="2852"/>
            <ac:spMk id="48" creationId="{00000000-0000-0000-0000-000000000000}"/>
          </ac:spMkLst>
        </pc:spChg>
        <pc:picChg chg="del">
          <ac:chgData name="Lucas Jellema" userId="7e183fbb-84e0-44b3-9b03-0792bc8d162b" providerId="ADAL" clId="{6708D04D-5204-4417-A734-63CF4F3CBE7A}" dt="2019-03-17T13:09:58.522" v="227" actId="478"/>
          <ac:picMkLst>
            <pc:docMk/>
            <pc:sldMk cId="2449075558" sldId="2852"/>
            <ac:picMk id="9" creationId="{4CD4EF99-E490-4A68-BFD6-9BE785BFAA9E}"/>
          </ac:picMkLst>
        </pc:picChg>
        <pc:picChg chg="add mod modCrop">
          <ac:chgData name="Lucas Jellema" userId="7e183fbb-84e0-44b3-9b03-0792bc8d162b" providerId="ADAL" clId="{6708D04D-5204-4417-A734-63CF4F3CBE7A}" dt="2019-03-17T13:11:10.828" v="232" actId="1076"/>
          <ac:picMkLst>
            <pc:docMk/>
            <pc:sldMk cId="2449075558" sldId="2852"/>
            <ac:picMk id="1026" creationId="{F9AE0848-D25F-4140-9BBC-15CCA59FE758}"/>
          </ac:picMkLst>
        </pc:picChg>
      </pc:sldChg>
      <pc:sldChg chg="modSp add ord">
        <pc:chgData name="Lucas Jellema" userId="7e183fbb-84e0-44b3-9b03-0792bc8d162b" providerId="ADAL" clId="{6708D04D-5204-4417-A734-63CF4F3CBE7A}" dt="2019-03-17T13:18:28.429" v="553" actId="403"/>
        <pc:sldMkLst>
          <pc:docMk/>
          <pc:sldMk cId="2061579056" sldId="2853"/>
        </pc:sldMkLst>
        <pc:spChg chg="mod">
          <ac:chgData name="Lucas Jellema" userId="7e183fbb-84e0-44b3-9b03-0792bc8d162b" providerId="ADAL" clId="{6708D04D-5204-4417-A734-63CF4F3CBE7A}" dt="2019-03-17T13:18:28.429" v="553" actId="403"/>
          <ac:spMkLst>
            <pc:docMk/>
            <pc:sldMk cId="2061579056" sldId="2853"/>
            <ac:spMk id="3" creationId="{0A7B413A-1A7C-4059-97C4-310D26AEB44E}"/>
          </ac:spMkLst>
        </pc:spChg>
      </pc:sldChg>
      <pc:sldChg chg="modSp add">
        <pc:chgData name="Lucas Jellema" userId="7e183fbb-84e0-44b3-9b03-0792bc8d162b" providerId="ADAL" clId="{6708D04D-5204-4417-A734-63CF4F3CBE7A}" dt="2019-03-17T13:24:53.969" v="1541" actId="20577"/>
        <pc:sldMkLst>
          <pc:docMk/>
          <pc:sldMk cId="136786402" sldId="2863"/>
        </pc:sldMkLst>
        <pc:spChg chg="mod">
          <ac:chgData name="Lucas Jellema" userId="7e183fbb-84e0-44b3-9b03-0792bc8d162b" providerId="ADAL" clId="{6708D04D-5204-4417-A734-63CF4F3CBE7A}" dt="2019-03-17T13:24:21.638" v="1494" actId="20577"/>
          <ac:spMkLst>
            <pc:docMk/>
            <pc:sldMk cId="136786402" sldId="2863"/>
            <ac:spMk id="2" creationId="{6FB0443D-D669-4631-9731-BF067384750F}"/>
          </ac:spMkLst>
        </pc:spChg>
        <pc:spChg chg="mod">
          <ac:chgData name="Lucas Jellema" userId="7e183fbb-84e0-44b3-9b03-0792bc8d162b" providerId="ADAL" clId="{6708D04D-5204-4417-A734-63CF4F3CBE7A}" dt="2019-03-17T13:24:53.969" v="1541" actId="20577"/>
          <ac:spMkLst>
            <pc:docMk/>
            <pc:sldMk cId="136786402" sldId="2863"/>
            <ac:spMk id="3" creationId="{2C07FEC3-128B-4CA6-AE38-9957726CCA90}"/>
          </ac:spMkLst>
        </pc:spChg>
      </pc:sldChg>
      <pc:sldChg chg="modSp add">
        <pc:chgData name="Lucas Jellema" userId="7e183fbb-84e0-44b3-9b03-0792bc8d162b" providerId="ADAL" clId="{6708D04D-5204-4417-A734-63CF4F3CBE7A}" dt="2019-03-17T13:39:54.614" v="1695"/>
        <pc:sldMkLst>
          <pc:docMk/>
          <pc:sldMk cId="1920300069" sldId="2864"/>
        </pc:sldMkLst>
        <pc:spChg chg="mod">
          <ac:chgData name="Lucas Jellema" userId="7e183fbb-84e0-44b3-9b03-0792bc8d162b" providerId="ADAL" clId="{6708D04D-5204-4417-A734-63CF4F3CBE7A}" dt="2019-03-17T13:25:29.346" v="1580" actId="20577"/>
          <ac:spMkLst>
            <pc:docMk/>
            <pc:sldMk cId="1920300069" sldId="2864"/>
            <ac:spMk id="2" creationId="{35926DE6-9908-4609-9912-5A3DD1E607C6}"/>
          </ac:spMkLst>
        </pc:spChg>
        <pc:spChg chg="mod">
          <ac:chgData name="Lucas Jellema" userId="7e183fbb-84e0-44b3-9b03-0792bc8d162b" providerId="ADAL" clId="{6708D04D-5204-4417-A734-63CF4F3CBE7A}" dt="2019-03-17T13:39:54.614" v="1695"/>
          <ac:spMkLst>
            <pc:docMk/>
            <pc:sldMk cId="1920300069" sldId="2864"/>
            <ac:spMk id="3" creationId="{F19A3963-7FE1-48A1-BD98-0F06D3DF5EE1}"/>
          </ac:spMkLst>
        </pc:spChg>
      </pc:sldChg>
      <pc:sldChg chg="modSp add">
        <pc:chgData name="Lucas Jellema" userId="7e183fbb-84e0-44b3-9b03-0792bc8d162b" providerId="ADAL" clId="{6708D04D-5204-4417-A734-63CF4F3CBE7A}" dt="2019-03-17T13:43:19.651" v="1991" actId="20577"/>
        <pc:sldMkLst>
          <pc:docMk/>
          <pc:sldMk cId="2099753507" sldId="2865"/>
        </pc:sldMkLst>
        <pc:spChg chg="mod">
          <ac:chgData name="Lucas Jellema" userId="7e183fbb-84e0-44b3-9b03-0792bc8d162b" providerId="ADAL" clId="{6708D04D-5204-4417-A734-63CF4F3CBE7A}" dt="2019-03-17T13:43:19.651" v="1991" actId="20577"/>
          <ac:spMkLst>
            <pc:docMk/>
            <pc:sldMk cId="2099753507" sldId="2865"/>
            <ac:spMk id="2" creationId="{E64D17E5-03DB-4EE0-8DE4-98805A4E5F1B}"/>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490481F-E9AE-4F5E-858E-37A44040936E}" type="doc">
      <dgm:prSet loTypeId="urn:microsoft.com/office/officeart/2005/8/layout/target2" loCatId="relationship" qsTypeId="urn:microsoft.com/office/officeart/2005/8/quickstyle/simple1" qsCatId="simple" csTypeId="urn:microsoft.com/office/officeart/2005/8/colors/accent1_2" csCatId="accent1" phldr="1"/>
      <dgm:spPr/>
      <dgm:t>
        <a:bodyPr/>
        <a:lstStyle/>
        <a:p>
          <a:endParaRPr lang="nl-NL"/>
        </a:p>
      </dgm:t>
    </dgm:pt>
    <dgm:pt modelId="{A27B5008-5BC7-4A15-B02B-1BFFDC770CBF}">
      <dgm:prSet phldrT="[Tekst]"/>
      <dgm:spPr>
        <a:solidFill>
          <a:srgbClr val="FF0000"/>
        </a:solidFill>
      </dgm:spPr>
      <dgm:t>
        <a:bodyPr/>
        <a:lstStyle/>
        <a:p>
          <a:r>
            <a:rPr lang="en-US" dirty="0"/>
            <a:t>SaaS-Enablement</a:t>
          </a:r>
          <a:endParaRPr lang="nl-NL" dirty="0"/>
        </a:p>
      </dgm:t>
    </dgm:pt>
    <dgm:pt modelId="{91C92594-24AB-4049-9FF7-E8098609D028}" type="parTrans" cxnId="{8790D0C4-BE21-419A-A5A0-34A0DADA7F8B}">
      <dgm:prSet/>
      <dgm:spPr/>
      <dgm:t>
        <a:bodyPr/>
        <a:lstStyle/>
        <a:p>
          <a:endParaRPr lang="nl-NL"/>
        </a:p>
      </dgm:t>
    </dgm:pt>
    <dgm:pt modelId="{DF17527C-C781-43E0-8B9D-606A88FEE2A2}" type="sibTrans" cxnId="{8790D0C4-BE21-419A-A5A0-34A0DADA7F8B}">
      <dgm:prSet/>
      <dgm:spPr/>
      <dgm:t>
        <a:bodyPr/>
        <a:lstStyle/>
        <a:p>
          <a:endParaRPr lang="nl-NL"/>
        </a:p>
      </dgm:t>
    </dgm:pt>
    <dgm:pt modelId="{C0C105F1-1DD2-4D14-B313-0DCF2F2A0279}">
      <dgm:prSet phldrT="[Tekst]"/>
      <dgm:spPr/>
      <dgm:t>
        <a:bodyPr/>
        <a:lstStyle/>
        <a:p>
          <a:r>
            <a:rPr lang="en-US" dirty="0" err="1"/>
            <a:t>Integratie</a:t>
          </a:r>
          <a:endParaRPr lang="nl-NL" dirty="0"/>
        </a:p>
      </dgm:t>
    </dgm:pt>
    <dgm:pt modelId="{7983273C-58C3-422F-9A8C-5BC79A8913FC}" type="parTrans" cxnId="{7E8552D1-BF48-4B97-B16D-D1C29464F375}">
      <dgm:prSet/>
      <dgm:spPr/>
      <dgm:t>
        <a:bodyPr/>
        <a:lstStyle/>
        <a:p>
          <a:endParaRPr lang="nl-NL"/>
        </a:p>
      </dgm:t>
    </dgm:pt>
    <dgm:pt modelId="{52BA550A-0857-48A0-8A0A-C0EC2C088FE0}" type="sibTrans" cxnId="{7E8552D1-BF48-4B97-B16D-D1C29464F375}">
      <dgm:prSet/>
      <dgm:spPr/>
      <dgm:t>
        <a:bodyPr/>
        <a:lstStyle/>
        <a:p>
          <a:endParaRPr lang="nl-NL"/>
        </a:p>
      </dgm:t>
    </dgm:pt>
    <dgm:pt modelId="{8E9330A1-3C30-493F-AFF2-4E39CA366669}">
      <dgm:prSet phldrT="[Tekst]"/>
      <dgm:spPr/>
      <dgm:t>
        <a:bodyPr/>
        <a:lstStyle/>
        <a:p>
          <a:r>
            <a:rPr lang="en-US" dirty="0"/>
            <a:t>Data</a:t>
          </a:r>
        </a:p>
        <a:p>
          <a:r>
            <a:rPr lang="en-US" dirty="0"/>
            <a:t>(Analytics)</a:t>
          </a:r>
          <a:endParaRPr lang="nl-NL" dirty="0"/>
        </a:p>
      </dgm:t>
    </dgm:pt>
    <dgm:pt modelId="{583C898B-3A92-42BD-B638-870B98337FF8}" type="parTrans" cxnId="{49AE952E-BEF1-4EA6-9DB1-DFEDC792F5CE}">
      <dgm:prSet/>
      <dgm:spPr/>
      <dgm:t>
        <a:bodyPr/>
        <a:lstStyle/>
        <a:p>
          <a:endParaRPr lang="nl-NL"/>
        </a:p>
      </dgm:t>
    </dgm:pt>
    <dgm:pt modelId="{FC3D75D2-0E2E-40AD-B5F2-2EFADEAE7984}" type="sibTrans" cxnId="{49AE952E-BEF1-4EA6-9DB1-DFEDC792F5CE}">
      <dgm:prSet/>
      <dgm:spPr/>
      <dgm:t>
        <a:bodyPr/>
        <a:lstStyle/>
        <a:p>
          <a:endParaRPr lang="nl-NL"/>
        </a:p>
      </dgm:t>
    </dgm:pt>
    <dgm:pt modelId="{CE5ED50F-7D2D-4083-829F-C8B85614E2A8}">
      <dgm:prSet phldrT="[Tekst]"/>
      <dgm:spPr>
        <a:solidFill>
          <a:schemeClr val="tx2">
            <a:lumMod val="60000"/>
            <a:lumOff val="40000"/>
          </a:schemeClr>
        </a:solidFill>
      </dgm:spPr>
      <dgm:t>
        <a:bodyPr/>
        <a:lstStyle/>
        <a:p>
          <a:r>
            <a:rPr lang="en-US" dirty="0" err="1"/>
            <a:t>Applicatie-ontwikkeling</a:t>
          </a:r>
          <a:endParaRPr lang="nl-NL" dirty="0"/>
        </a:p>
      </dgm:t>
    </dgm:pt>
    <dgm:pt modelId="{46E83915-F526-4977-BA9D-FC56923B411F}" type="parTrans" cxnId="{33525482-C60E-46DD-B97F-DC98DD3F33EC}">
      <dgm:prSet/>
      <dgm:spPr/>
      <dgm:t>
        <a:bodyPr/>
        <a:lstStyle/>
        <a:p>
          <a:endParaRPr lang="nl-NL"/>
        </a:p>
      </dgm:t>
    </dgm:pt>
    <dgm:pt modelId="{58AA50BC-526D-4AD8-85AA-3A9BF1DE9785}" type="sibTrans" cxnId="{33525482-C60E-46DD-B97F-DC98DD3F33EC}">
      <dgm:prSet/>
      <dgm:spPr/>
      <dgm:t>
        <a:bodyPr/>
        <a:lstStyle/>
        <a:p>
          <a:endParaRPr lang="nl-NL"/>
        </a:p>
      </dgm:t>
    </dgm:pt>
    <dgm:pt modelId="{4D137A39-E369-4D1D-A94D-FF3CA6B9A22B}">
      <dgm:prSet phldrT="[Tekst]"/>
      <dgm:spPr/>
      <dgm:t>
        <a:bodyPr/>
        <a:lstStyle/>
        <a:p>
          <a:r>
            <a:rPr lang="en-US" dirty="0"/>
            <a:t>Front-end</a:t>
          </a:r>
          <a:endParaRPr lang="nl-NL" dirty="0"/>
        </a:p>
      </dgm:t>
    </dgm:pt>
    <dgm:pt modelId="{96E1D9E1-0F96-4859-9C12-12601C4ACF1B}" type="parTrans" cxnId="{F80D161C-6EF8-4053-9C4D-90EB32D94D26}">
      <dgm:prSet/>
      <dgm:spPr/>
      <dgm:t>
        <a:bodyPr/>
        <a:lstStyle/>
        <a:p>
          <a:endParaRPr lang="nl-NL"/>
        </a:p>
      </dgm:t>
    </dgm:pt>
    <dgm:pt modelId="{C3551156-C7FF-43DD-926C-E67B39373DC5}" type="sibTrans" cxnId="{F80D161C-6EF8-4053-9C4D-90EB32D94D26}">
      <dgm:prSet/>
      <dgm:spPr/>
      <dgm:t>
        <a:bodyPr/>
        <a:lstStyle/>
        <a:p>
          <a:endParaRPr lang="nl-NL"/>
        </a:p>
      </dgm:t>
    </dgm:pt>
    <dgm:pt modelId="{A73DAE52-7E88-49A0-ACB2-25B560574FA9}">
      <dgm:prSet phldrT="[Tekst]"/>
      <dgm:spPr/>
      <dgm:t>
        <a:bodyPr/>
        <a:lstStyle/>
        <a:p>
          <a:r>
            <a:rPr lang="en-US" dirty="0"/>
            <a:t>IoT</a:t>
          </a:r>
          <a:endParaRPr lang="nl-NL" dirty="0"/>
        </a:p>
      </dgm:t>
    </dgm:pt>
    <dgm:pt modelId="{D122B55B-38B4-455B-AD25-3911BF711182}" type="parTrans" cxnId="{C0E8463A-2709-4987-96B3-7B3CC7761E5B}">
      <dgm:prSet/>
      <dgm:spPr/>
      <dgm:t>
        <a:bodyPr/>
        <a:lstStyle/>
        <a:p>
          <a:endParaRPr lang="nl-NL"/>
        </a:p>
      </dgm:t>
    </dgm:pt>
    <dgm:pt modelId="{DE07AB43-ED3E-4838-88D6-633E7C9E7852}" type="sibTrans" cxnId="{C0E8463A-2709-4987-96B3-7B3CC7761E5B}">
      <dgm:prSet/>
      <dgm:spPr/>
      <dgm:t>
        <a:bodyPr/>
        <a:lstStyle/>
        <a:p>
          <a:endParaRPr lang="nl-NL"/>
        </a:p>
      </dgm:t>
    </dgm:pt>
    <dgm:pt modelId="{7963FA84-7367-4EC8-92CA-69A9D3F2D6B0}">
      <dgm:prSet phldrT="[Tekst]"/>
      <dgm:spPr>
        <a:solidFill>
          <a:schemeClr val="tx2">
            <a:lumMod val="40000"/>
            <a:lumOff val="60000"/>
          </a:schemeClr>
        </a:solidFill>
      </dgm:spPr>
      <dgm:t>
        <a:bodyPr/>
        <a:lstStyle/>
        <a:p>
          <a:r>
            <a:rPr lang="en-US" dirty="0"/>
            <a:t>Managed Services</a:t>
          </a:r>
          <a:endParaRPr lang="nl-NL" dirty="0"/>
        </a:p>
      </dgm:t>
    </dgm:pt>
    <dgm:pt modelId="{84A7AE60-906F-4AAE-B0C7-712B33B57BF4}" type="parTrans" cxnId="{6812ADAD-51DA-4431-A191-14E18824F322}">
      <dgm:prSet/>
      <dgm:spPr/>
      <dgm:t>
        <a:bodyPr/>
        <a:lstStyle/>
        <a:p>
          <a:endParaRPr lang="nl-NL"/>
        </a:p>
      </dgm:t>
    </dgm:pt>
    <dgm:pt modelId="{3138CADE-FAE9-4734-84A7-993169D58756}" type="sibTrans" cxnId="{6812ADAD-51DA-4431-A191-14E18824F322}">
      <dgm:prSet/>
      <dgm:spPr/>
      <dgm:t>
        <a:bodyPr/>
        <a:lstStyle/>
        <a:p>
          <a:endParaRPr lang="nl-NL"/>
        </a:p>
      </dgm:t>
    </dgm:pt>
    <dgm:pt modelId="{FFC7CCB1-0D97-4BCF-BCA5-C160A6EBB004}">
      <dgm:prSet phldrT="[Tekst]"/>
      <dgm:spPr/>
      <dgm:t>
        <a:bodyPr/>
        <a:lstStyle/>
        <a:p>
          <a:r>
            <a:rPr lang="en-US" dirty="0" err="1"/>
            <a:t>Platformbeheer</a:t>
          </a:r>
          <a:endParaRPr lang="nl-NL" dirty="0"/>
        </a:p>
      </dgm:t>
    </dgm:pt>
    <dgm:pt modelId="{EAF86C90-56C5-4B6F-BA3F-32CA17E3CC95}" type="parTrans" cxnId="{591596A8-B774-4D83-9A55-91F1AF20C987}">
      <dgm:prSet/>
      <dgm:spPr/>
      <dgm:t>
        <a:bodyPr/>
        <a:lstStyle/>
        <a:p>
          <a:endParaRPr lang="nl-NL"/>
        </a:p>
      </dgm:t>
    </dgm:pt>
    <dgm:pt modelId="{4F0E8BD6-C5EF-4115-9DF5-76B648224741}" type="sibTrans" cxnId="{591596A8-B774-4D83-9A55-91F1AF20C987}">
      <dgm:prSet/>
      <dgm:spPr/>
      <dgm:t>
        <a:bodyPr/>
        <a:lstStyle/>
        <a:p>
          <a:endParaRPr lang="nl-NL"/>
        </a:p>
      </dgm:t>
    </dgm:pt>
    <dgm:pt modelId="{41B75ED0-C151-4147-A87A-1A05220AF4C5}">
      <dgm:prSet phldrT="[Tekst]"/>
      <dgm:spPr/>
      <dgm:t>
        <a:bodyPr/>
        <a:lstStyle/>
        <a:p>
          <a:r>
            <a:rPr lang="en-US" dirty="0" err="1"/>
            <a:t>Applicatiebeheer</a:t>
          </a:r>
          <a:endParaRPr lang="nl-NL" dirty="0"/>
        </a:p>
      </dgm:t>
    </dgm:pt>
    <dgm:pt modelId="{65BFC438-0562-4BEC-AE91-54FC524728F8}" type="parTrans" cxnId="{3D8BCB51-3D29-4C1A-9168-A30A897EAB89}">
      <dgm:prSet/>
      <dgm:spPr/>
      <dgm:t>
        <a:bodyPr/>
        <a:lstStyle/>
        <a:p>
          <a:endParaRPr lang="nl-NL"/>
        </a:p>
      </dgm:t>
    </dgm:pt>
    <dgm:pt modelId="{9F048633-FB96-4E6B-8CE7-A1FD5ADBD8F4}" type="sibTrans" cxnId="{3D8BCB51-3D29-4C1A-9168-A30A897EAB89}">
      <dgm:prSet/>
      <dgm:spPr/>
      <dgm:t>
        <a:bodyPr/>
        <a:lstStyle/>
        <a:p>
          <a:endParaRPr lang="nl-NL"/>
        </a:p>
      </dgm:t>
    </dgm:pt>
    <dgm:pt modelId="{987ACEDC-D9C2-45F5-849D-02A98D2E21D5}" type="pres">
      <dgm:prSet presAssocID="{E490481F-E9AE-4F5E-858E-37A44040936E}" presName="Name0" presStyleCnt="0">
        <dgm:presLayoutVars>
          <dgm:chMax val="3"/>
          <dgm:chPref val="1"/>
          <dgm:dir/>
          <dgm:animLvl val="lvl"/>
          <dgm:resizeHandles/>
        </dgm:presLayoutVars>
      </dgm:prSet>
      <dgm:spPr/>
    </dgm:pt>
    <dgm:pt modelId="{48BB023D-C8BF-4429-AB0A-99F95A661BE9}" type="pres">
      <dgm:prSet presAssocID="{E490481F-E9AE-4F5E-858E-37A44040936E}" presName="outerBox" presStyleCnt="0"/>
      <dgm:spPr/>
    </dgm:pt>
    <dgm:pt modelId="{36DE47EB-4E88-4E31-A469-B4A2AAAA7F46}" type="pres">
      <dgm:prSet presAssocID="{E490481F-E9AE-4F5E-858E-37A44040936E}" presName="outerBoxParent" presStyleLbl="node1" presStyleIdx="0" presStyleCnt="3" custLinFactNeighborY="7960"/>
      <dgm:spPr/>
    </dgm:pt>
    <dgm:pt modelId="{A4E1EE9A-28DA-4386-AC98-153148B6F30B}" type="pres">
      <dgm:prSet presAssocID="{E490481F-E9AE-4F5E-858E-37A44040936E}" presName="outerBoxChildren" presStyleCnt="0"/>
      <dgm:spPr/>
    </dgm:pt>
    <dgm:pt modelId="{EA66BE83-965D-4AE0-89C1-B29A7955741D}" type="pres">
      <dgm:prSet presAssocID="{C0C105F1-1DD2-4D14-B313-0DCF2F2A0279}" presName="oChild" presStyleLbl="fgAcc1" presStyleIdx="0" presStyleCnt="6">
        <dgm:presLayoutVars>
          <dgm:bulletEnabled val="1"/>
        </dgm:presLayoutVars>
      </dgm:prSet>
      <dgm:spPr/>
    </dgm:pt>
    <dgm:pt modelId="{40885A59-48D6-4A47-8FB8-32888BBD324F}" type="pres">
      <dgm:prSet presAssocID="{52BA550A-0857-48A0-8A0A-C0EC2C088FE0}" presName="outerSibTrans" presStyleCnt="0"/>
      <dgm:spPr/>
    </dgm:pt>
    <dgm:pt modelId="{CE99DC18-5403-42C0-81BC-A8E6B3185ACC}" type="pres">
      <dgm:prSet presAssocID="{8E9330A1-3C30-493F-AFF2-4E39CA366669}" presName="oChild" presStyleLbl="fgAcc1" presStyleIdx="1" presStyleCnt="6">
        <dgm:presLayoutVars>
          <dgm:bulletEnabled val="1"/>
        </dgm:presLayoutVars>
      </dgm:prSet>
      <dgm:spPr/>
    </dgm:pt>
    <dgm:pt modelId="{0EC58C26-1C1E-458A-8488-106C97042398}" type="pres">
      <dgm:prSet presAssocID="{E490481F-E9AE-4F5E-858E-37A44040936E}" presName="middleBox" presStyleCnt="0"/>
      <dgm:spPr/>
    </dgm:pt>
    <dgm:pt modelId="{DBDB19DE-93CA-415E-A18A-FD53FB100163}" type="pres">
      <dgm:prSet presAssocID="{E490481F-E9AE-4F5E-858E-37A44040936E}" presName="middleBoxParent" presStyleLbl="node1" presStyleIdx="1" presStyleCnt="3"/>
      <dgm:spPr/>
    </dgm:pt>
    <dgm:pt modelId="{4F49CFAA-11BC-4D6A-81DC-0592DE16F116}" type="pres">
      <dgm:prSet presAssocID="{E490481F-E9AE-4F5E-858E-37A44040936E}" presName="middleBoxChildren" presStyleCnt="0"/>
      <dgm:spPr/>
    </dgm:pt>
    <dgm:pt modelId="{F93ACB49-CAAE-45E0-A54E-C57E1BEB176F}" type="pres">
      <dgm:prSet presAssocID="{4D137A39-E369-4D1D-A94D-FF3CA6B9A22B}" presName="mChild" presStyleLbl="fgAcc1" presStyleIdx="2" presStyleCnt="6">
        <dgm:presLayoutVars>
          <dgm:bulletEnabled val="1"/>
        </dgm:presLayoutVars>
      </dgm:prSet>
      <dgm:spPr/>
    </dgm:pt>
    <dgm:pt modelId="{9AE755A8-099E-42E1-9039-E139F89CAB67}" type="pres">
      <dgm:prSet presAssocID="{C3551156-C7FF-43DD-926C-E67B39373DC5}" presName="middleSibTrans" presStyleCnt="0"/>
      <dgm:spPr/>
    </dgm:pt>
    <dgm:pt modelId="{923394B9-17E2-45C2-B527-1D41316BD8C4}" type="pres">
      <dgm:prSet presAssocID="{A73DAE52-7E88-49A0-ACB2-25B560574FA9}" presName="mChild" presStyleLbl="fgAcc1" presStyleIdx="3" presStyleCnt="6">
        <dgm:presLayoutVars>
          <dgm:bulletEnabled val="1"/>
        </dgm:presLayoutVars>
      </dgm:prSet>
      <dgm:spPr/>
    </dgm:pt>
    <dgm:pt modelId="{753920A3-117B-46AF-A254-F73323E3CADB}" type="pres">
      <dgm:prSet presAssocID="{E490481F-E9AE-4F5E-858E-37A44040936E}" presName="centerBox" presStyleCnt="0"/>
      <dgm:spPr/>
    </dgm:pt>
    <dgm:pt modelId="{9B251080-BE3A-471A-896E-DB289462C1A4}" type="pres">
      <dgm:prSet presAssocID="{E490481F-E9AE-4F5E-858E-37A44040936E}" presName="centerBoxParent" presStyleLbl="node1" presStyleIdx="2" presStyleCnt="3"/>
      <dgm:spPr/>
    </dgm:pt>
    <dgm:pt modelId="{11F4692B-551F-4028-9D18-18E11991D208}" type="pres">
      <dgm:prSet presAssocID="{E490481F-E9AE-4F5E-858E-37A44040936E}" presName="centerBoxChildren" presStyleCnt="0"/>
      <dgm:spPr/>
    </dgm:pt>
    <dgm:pt modelId="{C112ED21-8A79-4DDB-9E35-7B44239044CB}" type="pres">
      <dgm:prSet presAssocID="{FFC7CCB1-0D97-4BCF-BCA5-C160A6EBB004}" presName="cChild" presStyleLbl="fgAcc1" presStyleIdx="4" presStyleCnt="6">
        <dgm:presLayoutVars>
          <dgm:bulletEnabled val="1"/>
        </dgm:presLayoutVars>
      </dgm:prSet>
      <dgm:spPr/>
    </dgm:pt>
    <dgm:pt modelId="{2406D182-C6A2-48D1-9AC3-A7B38713FBE2}" type="pres">
      <dgm:prSet presAssocID="{4F0E8BD6-C5EF-4115-9DF5-76B648224741}" presName="centerSibTrans" presStyleCnt="0"/>
      <dgm:spPr/>
    </dgm:pt>
    <dgm:pt modelId="{BF89CDA9-5178-4145-BB52-444CA4DFFE9D}" type="pres">
      <dgm:prSet presAssocID="{41B75ED0-C151-4147-A87A-1A05220AF4C5}" presName="cChild" presStyleLbl="fgAcc1" presStyleIdx="5" presStyleCnt="6">
        <dgm:presLayoutVars>
          <dgm:bulletEnabled val="1"/>
        </dgm:presLayoutVars>
      </dgm:prSet>
      <dgm:spPr/>
    </dgm:pt>
  </dgm:ptLst>
  <dgm:cxnLst>
    <dgm:cxn modelId="{47FEE303-D273-44CD-B2FB-8FE516402A73}" type="presOf" srcId="{41B75ED0-C151-4147-A87A-1A05220AF4C5}" destId="{BF89CDA9-5178-4145-BB52-444CA4DFFE9D}" srcOrd="0" destOrd="0" presId="urn:microsoft.com/office/officeart/2005/8/layout/target2"/>
    <dgm:cxn modelId="{F80D161C-6EF8-4053-9C4D-90EB32D94D26}" srcId="{CE5ED50F-7D2D-4083-829F-C8B85614E2A8}" destId="{4D137A39-E369-4D1D-A94D-FF3CA6B9A22B}" srcOrd="0" destOrd="0" parTransId="{96E1D9E1-0F96-4859-9C12-12601C4ACF1B}" sibTransId="{C3551156-C7FF-43DD-926C-E67B39373DC5}"/>
    <dgm:cxn modelId="{49AE952E-BEF1-4EA6-9DB1-DFEDC792F5CE}" srcId="{A27B5008-5BC7-4A15-B02B-1BFFDC770CBF}" destId="{8E9330A1-3C30-493F-AFF2-4E39CA366669}" srcOrd="1" destOrd="0" parTransId="{583C898B-3A92-42BD-B638-870B98337FF8}" sibTransId="{FC3D75D2-0E2E-40AD-B5F2-2EFADEAE7984}"/>
    <dgm:cxn modelId="{C0E8463A-2709-4987-96B3-7B3CC7761E5B}" srcId="{CE5ED50F-7D2D-4083-829F-C8B85614E2A8}" destId="{A73DAE52-7E88-49A0-ACB2-25B560574FA9}" srcOrd="1" destOrd="0" parTransId="{D122B55B-38B4-455B-AD25-3911BF711182}" sibTransId="{DE07AB43-ED3E-4838-88D6-633E7C9E7852}"/>
    <dgm:cxn modelId="{7E860B5B-827C-4A2B-A8F6-5A0A6B73294B}" type="presOf" srcId="{8E9330A1-3C30-493F-AFF2-4E39CA366669}" destId="{CE99DC18-5403-42C0-81BC-A8E6B3185ACC}" srcOrd="0" destOrd="0" presId="urn:microsoft.com/office/officeart/2005/8/layout/target2"/>
    <dgm:cxn modelId="{9B090C66-989F-4ABA-B064-3A67F36AAB7E}" type="presOf" srcId="{FFC7CCB1-0D97-4BCF-BCA5-C160A6EBB004}" destId="{C112ED21-8A79-4DDB-9E35-7B44239044CB}" srcOrd="0" destOrd="0" presId="urn:microsoft.com/office/officeart/2005/8/layout/target2"/>
    <dgm:cxn modelId="{3D8BCB51-3D29-4C1A-9168-A30A897EAB89}" srcId="{7963FA84-7367-4EC8-92CA-69A9D3F2D6B0}" destId="{41B75ED0-C151-4147-A87A-1A05220AF4C5}" srcOrd="1" destOrd="0" parTransId="{65BFC438-0562-4BEC-AE91-54FC524728F8}" sibTransId="{9F048633-FB96-4E6B-8CE7-A1FD5ADBD8F4}"/>
    <dgm:cxn modelId="{2266A179-305C-4899-B717-572D352A9997}" type="presOf" srcId="{CE5ED50F-7D2D-4083-829F-C8B85614E2A8}" destId="{DBDB19DE-93CA-415E-A18A-FD53FB100163}" srcOrd="0" destOrd="0" presId="urn:microsoft.com/office/officeart/2005/8/layout/target2"/>
    <dgm:cxn modelId="{33525482-C60E-46DD-B97F-DC98DD3F33EC}" srcId="{E490481F-E9AE-4F5E-858E-37A44040936E}" destId="{CE5ED50F-7D2D-4083-829F-C8B85614E2A8}" srcOrd="1" destOrd="0" parTransId="{46E83915-F526-4977-BA9D-FC56923B411F}" sibTransId="{58AA50BC-526D-4AD8-85AA-3A9BF1DE9785}"/>
    <dgm:cxn modelId="{8F332F9A-3158-409E-A507-438420025C8C}" type="presOf" srcId="{4D137A39-E369-4D1D-A94D-FF3CA6B9A22B}" destId="{F93ACB49-CAAE-45E0-A54E-C57E1BEB176F}" srcOrd="0" destOrd="0" presId="urn:microsoft.com/office/officeart/2005/8/layout/target2"/>
    <dgm:cxn modelId="{49AC49A1-3371-4DA8-9D33-0EF851799CF5}" type="presOf" srcId="{A73DAE52-7E88-49A0-ACB2-25B560574FA9}" destId="{923394B9-17E2-45C2-B527-1D41316BD8C4}" srcOrd="0" destOrd="0" presId="urn:microsoft.com/office/officeart/2005/8/layout/target2"/>
    <dgm:cxn modelId="{591596A8-B774-4D83-9A55-91F1AF20C987}" srcId="{7963FA84-7367-4EC8-92CA-69A9D3F2D6B0}" destId="{FFC7CCB1-0D97-4BCF-BCA5-C160A6EBB004}" srcOrd="0" destOrd="0" parTransId="{EAF86C90-56C5-4B6F-BA3F-32CA17E3CC95}" sibTransId="{4F0E8BD6-C5EF-4115-9DF5-76B648224741}"/>
    <dgm:cxn modelId="{6812ADAD-51DA-4431-A191-14E18824F322}" srcId="{E490481F-E9AE-4F5E-858E-37A44040936E}" destId="{7963FA84-7367-4EC8-92CA-69A9D3F2D6B0}" srcOrd="2" destOrd="0" parTransId="{84A7AE60-906F-4AAE-B0C7-712B33B57BF4}" sibTransId="{3138CADE-FAE9-4734-84A7-993169D58756}"/>
    <dgm:cxn modelId="{8790D0C4-BE21-419A-A5A0-34A0DADA7F8B}" srcId="{E490481F-E9AE-4F5E-858E-37A44040936E}" destId="{A27B5008-5BC7-4A15-B02B-1BFFDC770CBF}" srcOrd="0" destOrd="0" parTransId="{91C92594-24AB-4049-9FF7-E8098609D028}" sibTransId="{DF17527C-C781-43E0-8B9D-606A88FEE2A2}"/>
    <dgm:cxn modelId="{7E8552D1-BF48-4B97-B16D-D1C29464F375}" srcId="{A27B5008-5BC7-4A15-B02B-1BFFDC770CBF}" destId="{C0C105F1-1DD2-4D14-B313-0DCF2F2A0279}" srcOrd="0" destOrd="0" parTransId="{7983273C-58C3-422F-9A8C-5BC79A8913FC}" sibTransId="{52BA550A-0857-48A0-8A0A-C0EC2C088FE0}"/>
    <dgm:cxn modelId="{B2385CDD-6DE5-4C50-BCD2-6646D36BA3C9}" type="presOf" srcId="{7963FA84-7367-4EC8-92CA-69A9D3F2D6B0}" destId="{9B251080-BE3A-471A-896E-DB289462C1A4}" srcOrd="0" destOrd="0" presId="urn:microsoft.com/office/officeart/2005/8/layout/target2"/>
    <dgm:cxn modelId="{DDE86BE9-41A0-43A3-869A-BBE3D14A9DD3}" type="presOf" srcId="{C0C105F1-1DD2-4D14-B313-0DCF2F2A0279}" destId="{EA66BE83-965D-4AE0-89C1-B29A7955741D}" srcOrd="0" destOrd="0" presId="urn:microsoft.com/office/officeart/2005/8/layout/target2"/>
    <dgm:cxn modelId="{31A5F8F1-ABCD-4E01-83F9-F95BA1900185}" type="presOf" srcId="{A27B5008-5BC7-4A15-B02B-1BFFDC770CBF}" destId="{36DE47EB-4E88-4E31-A469-B4A2AAAA7F46}" srcOrd="0" destOrd="0" presId="urn:microsoft.com/office/officeart/2005/8/layout/target2"/>
    <dgm:cxn modelId="{50676FFA-1E7C-4AA6-81EC-301A4250DFB6}" type="presOf" srcId="{E490481F-E9AE-4F5E-858E-37A44040936E}" destId="{987ACEDC-D9C2-45F5-849D-02A98D2E21D5}" srcOrd="0" destOrd="0" presId="urn:microsoft.com/office/officeart/2005/8/layout/target2"/>
    <dgm:cxn modelId="{B7D6AFCD-C9FB-4333-B018-7C4EA81B6E0A}" type="presParOf" srcId="{987ACEDC-D9C2-45F5-849D-02A98D2E21D5}" destId="{48BB023D-C8BF-4429-AB0A-99F95A661BE9}" srcOrd="0" destOrd="0" presId="urn:microsoft.com/office/officeart/2005/8/layout/target2"/>
    <dgm:cxn modelId="{5F978EAF-6518-4B7F-B95E-DE05583278A6}" type="presParOf" srcId="{48BB023D-C8BF-4429-AB0A-99F95A661BE9}" destId="{36DE47EB-4E88-4E31-A469-B4A2AAAA7F46}" srcOrd="0" destOrd="0" presId="urn:microsoft.com/office/officeart/2005/8/layout/target2"/>
    <dgm:cxn modelId="{CEF81C43-046D-474C-960A-17D69AAF929E}" type="presParOf" srcId="{48BB023D-C8BF-4429-AB0A-99F95A661BE9}" destId="{A4E1EE9A-28DA-4386-AC98-153148B6F30B}" srcOrd="1" destOrd="0" presId="urn:microsoft.com/office/officeart/2005/8/layout/target2"/>
    <dgm:cxn modelId="{C193BA3D-5A9A-4311-9DF4-45B19AACBB6A}" type="presParOf" srcId="{A4E1EE9A-28DA-4386-AC98-153148B6F30B}" destId="{EA66BE83-965D-4AE0-89C1-B29A7955741D}" srcOrd="0" destOrd="0" presId="urn:microsoft.com/office/officeart/2005/8/layout/target2"/>
    <dgm:cxn modelId="{A1A51455-A4EA-4808-8440-D2E926EAB54A}" type="presParOf" srcId="{A4E1EE9A-28DA-4386-AC98-153148B6F30B}" destId="{40885A59-48D6-4A47-8FB8-32888BBD324F}" srcOrd="1" destOrd="0" presId="urn:microsoft.com/office/officeart/2005/8/layout/target2"/>
    <dgm:cxn modelId="{1053537F-ADA1-41C7-8401-CFD3B5948829}" type="presParOf" srcId="{A4E1EE9A-28DA-4386-AC98-153148B6F30B}" destId="{CE99DC18-5403-42C0-81BC-A8E6B3185ACC}" srcOrd="2" destOrd="0" presId="urn:microsoft.com/office/officeart/2005/8/layout/target2"/>
    <dgm:cxn modelId="{88DCB30E-712E-44DE-A3B0-6085EB3EBBD4}" type="presParOf" srcId="{987ACEDC-D9C2-45F5-849D-02A98D2E21D5}" destId="{0EC58C26-1C1E-458A-8488-106C97042398}" srcOrd="1" destOrd="0" presId="urn:microsoft.com/office/officeart/2005/8/layout/target2"/>
    <dgm:cxn modelId="{DB46847B-E8DE-44B4-B58D-DF2F7016A517}" type="presParOf" srcId="{0EC58C26-1C1E-458A-8488-106C97042398}" destId="{DBDB19DE-93CA-415E-A18A-FD53FB100163}" srcOrd="0" destOrd="0" presId="urn:microsoft.com/office/officeart/2005/8/layout/target2"/>
    <dgm:cxn modelId="{548B14FF-4084-4FDF-90DD-A0840E445FC4}" type="presParOf" srcId="{0EC58C26-1C1E-458A-8488-106C97042398}" destId="{4F49CFAA-11BC-4D6A-81DC-0592DE16F116}" srcOrd="1" destOrd="0" presId="urn:microsoft.com/office/officeart/2005/8/layout/target2"/>
    <dgm:cxn modelId="{6D3CFFEB-8C2B-4F51-9ADD-3B8CC51E9842}" type="presParOf" srcId="{4F49CFAA-11BC-4D6A-81DC-0592DE16F116}" destId="{F93ACB49-CAAE-45E0-A54E-C57E1BEB176F}" srcOrd="0" destOrd="0" presId="urn:microsoft.com/office/officeart/2005/8/layout/target2"/>
    <dgm:cxn modelId="{C9BD5FCA-6BCD-42D4-B9D2-2A422EFA04AF}" type="presParOf" srcId="{4F49CFAA-11BC-4D6A-81DC-0592DE16F116}" destId="{9AE755A8-099E-42E1-9039-E139F89CAB67}" srcOrd="1" destOrd="0" presId="urn:microsoft.com/office/officeart/2005/8/layout/target2"/>
    <dgm:cxn modelId="{B626C898-A56F-44FE-8D20-FEAEE181F07E}" type="presParOf" srcId="{4F49CFAA-11BC-4D6A-81DC-0592DE16F116}" destId="{923394B9-17E2-45C2-B527-1D41316BD8C4}" srcOrd="2" destOrd="0" presId="urn:microsoft.com/office/officeart/2005/8/layout/target2"/>
    <dgm:cxn modelId="{D6E87848-D61E-45DD-B4DB-0749CBA36215}" type="presParOf" srcId="{987ACEDC-D9C2-45F5-849D-02A98D2E21D5}" destId="{753920A3-117B-46AF-A254-F73323E3CADB}" srcOrd="2" destOrd="0" presId="urn:microsoft.com/office/officeart/2005/8/layout/target2"/>
    <dgm:cxn modelId="{511FB670-81E3-4A65-92AF-091396ECC210}" type="presParOf" srcId="{753920A3-117B-46AF-A254-F73323E3CADB}" destId="{9B251080-BE3A-471A-896E-DB289462C1A4}" srcOrd="0" destOrd="0" presId="urn:microsoft.com/office/officeart/2005/8/layout/target2"/>
    <dgm:cxn modelId="{32874603-75F3-478B-93B2-5F90F001C761}" type="presParOf" srcId="{753920A3-117B-46AF-A254-F73323E3CADB}" destId="{11F4692B-551F-4028-9D18-18E11991D208}" srcOrd="1" destOrd="0" presId="urn:microsoft.com/office/officeart/2005/8/layout/target2"/>
    <dgm:cxn modelId="{9539860D-DA8E-4CFD-8A67-5296B5833A67}" type="presParOf" srcId="{11F4692B-551F-4028-9D18-18E11991D208}" destId="{C112ED21-8A79-4DDB-9E35-7B44239044CB}" srcOrd="0" destOrd="0" presId="urn:microsoft.com/office/officeart/2005/8/layout/target2"/>
    <dgm:cxn modelId="{9FED9994-CF54-4B84-B886-07E21937ACBB}" type="presParOf" srcId="{11F4692B-551F-4028-9D18-18E11991D208}" destId="{2406D182-C6A2-48D1-9AC3-A7B38713FBE2}" srcOrd="1" destOrd="0" presId="urn:microsoft.com/office/officeart/2005/8/layout/target2"/>
    <dgm:cxn modelId="{ABF84558-D240-4011-BC3A-5AC0DF2AAD23}" type="presParOf" srcId="{11F4692B-551F-4028-9D18-18E11991D208}" destId="{BF89CDA9-5178-4145-BB52-444CA4DFFE9D}" srcOrd="2" destOrd="0" presId="urn:microsoft.com/office/officeart/2005/8/layout/targe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DE47EB-4E88-4E31-A469-B4A2AAAA7F46}">
      <dsp:nvSpPr>
        <dsp:cNvPr id="0" name=""/>
        <dsp:cNvSpPr/>
      </dsp:nvSpPr>
      <dsp:spPr>
        <a:xfrm>
          <a:off x="0" y="0"/>
          <a:ext cx="7973728" cy="3982664"/>
        </a:xfrm>
        <a:prstGeom prst="roundRect">
          <a:avLst>
            <a:gd name="adj" fmla="val 8500"/>
          </a:avLst>
        </a:prstGeom>
        <a:solidFill>
          <a:srgbClr val="FF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3090990" numCol="1" spcCol="1270" anchor="t" anchorCtr="0">
          <a:noAutofit/>
        </a:bodyPr>
        <a:lstStyle/>
        <a:p>
          <a:pPr marL="0" lvl="0" indent="0" algn="l" defTabSz="1555750">
            <a:lnSpc>
              <a:spcPct val="90000"/>
            </a:lnSpc>
            <a:spcBef>
              <a:spcPct val="0"/>
            </a:spcBef>
            <a:spcAft>
              <a:spcPct val="35000"/>
            </a:spcAft>
            <a:buNone/>
          </a:pPr>
          <a:r>
            <a:rPr lang="en-US" sz="3500" kern="1200" dirty="0"/>
            <a:t>SaaS-Enablement</a:t>
          </a:r>
          <a:endParaRPr lang="nl-NL" sz="3500" kern="1200" dirty="0"/>
        </a:p>
      </dsp:txBody>
      <dsp:txXfrm>
        <a:off x="99151" y="99151"/>
        <a:ext cx="7775426" cy="3784362"/>
      </dsp:txXfrm>
    </dsp:sp>
    <dsp:sp modelId="{EA66BE83-965D-4AE0-89C1-B29A7955741D}">
      <dsp:nvSpPr>
        <dsp:cNvPr id="0" name=""/>
        <dsp:cNvSpPr/>
      </dsp:nvSpPr>
      <dsp:spPr>
        <a:xfrm>
          <a:off x="199343" y="995666"/>
          <a:ext cx="1196059" cy="136398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Integratie</a:t>
          </a:r>
          <a:endParaRPr lang="nl-NL" sz="1600" kern="1200" dirty="0"/>
        </a:p>
      </dsp:txBody>
      <dsp:txXfrm>
        <a:off x="236126" y="1032449"/>
        <a:ext cx="1122493" cy="1290418"/>
      </dsp:txXfrm>
    </dsp:sp>
    <dsp:sp modelId="{CE99DC18-5403-42C0-81BC-A8E6B3185ACC}">
      <dsp:nvSpPr>
        <dsp:cNvPr id="0" name=""/>
        <dsp:cNvSpPr/>
      </dsp:nvSpPr>
      <dsp:spPr>
        <a:xfrm>
          <a:off x="199343" y="2418168"/>
          <a:ext cx="1196059" cy="1363984"/>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Data</a:t>
          </a:r>
        </a:p>
        <a:p>
          <a:pPr marL="0" lvl="0" indent="0" algn="ctr" defTabSz="711200">
            <a:lnSpc>
              <a:spcPct val="90000"/>
            </a:lnSpc>
            <a:spcBef>
              <a:spcPct val="0"/>
            </a:spcBef>
            <a:spcAft>
              <a:spcPct val="35000"/>
            </a:spcAft>
            <a:buNone/>
          </a:pPr>
          <a:r>
            <a:rPr lang="en-US" sz="1600" kern="1200" dirty="0"/>
            <a:t>(Analytics)</a:t>
          </a:r>
          <a:endParaRPr lang="nl-NL" sz="1600" kern="1200" dirty="0"/>
        </a:p>
      </dsp:txBody>
      <dsp:txXfrm>
        <a:off x="236126" y="2454951"/>
        <a:ext cx="1122493" cy="1290418"/>
      </dsp:txXfrm>
    </dsp:sp>
    <dsp:sp modelId="{DBDB19DE-93CA-415E-A18A-FD53FB100163}">
      <dsp:nvSpPr>
        <dsp:cNvPr id="0" name=""/>
        <dsp:cNvSpPr/>
      </dsp:nvSpPr>
      <dsp:spPr>
        <a:xfrm>
          <a:off x="1594745" y="995666"/>
          <a:ext cx="6179639" cy="2787864"/>
        </a:xfrm>
        <a:prstGeom prst="roundRect">
          <a:avLst>
            <a:gd name="adj" fmla="val 10500"/>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770294" numCol="1" spcCol="1270" anchor="t" anchorCtr="0">
          <a:noAutofit/>
        </a:bodyPr>
        <a:lstStyle/>
        <a:p>
          <a:pPr marL="0" lvl="0" indent="0" algn="l" defTabSz="1555750">
            <a:lnSpc>
              <a:spcPct val="90000"/>
            </a:lnSpc>
            <a:spcBef>
              <a:spcPct val="0"/>
            </a:spcBef>
            <a:spcAft>
              <a:spcPct val="35000"/>
            </a:spcAft>
            <a:buNone/>
          </a:pPr>
          <a:r>
            <a:rPr lang="en-US" sz="3500" kern="1200" dirty="0" err="1"/>
            <a:t>Applicatie-ontwikkeling</a:t>
          </a:r>
          <a:endParaRPr lang="nl-NL" sz="3500" kern="1200" dirty="0"/>
        </a:p>
      </dsp:txBody>
      <dsp:txXfrm>
        <a:off x="1680481" y="1081402"/>
        <a:ext cx="6008167" cy="2616392"/>
      </dsp:txXfrm>
    </dsp:sp>
    <dsp:sp modelId="{F93ACB49-CAAE-45E0-A54E-C57E1BEB176F}">
      <dsp:nvSpPr>
        <dsp:cNvPr id="0" name=""/>
        <dsp:cNvSpPr/>
      </dsp:nvSpPr>
      <dsp:spPr>
        <a:xfrm>
          <a:off x="1749236" y="1971418"/>
          <a:ext cx="1235927" cy="772550"/>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Front-end</a:t>
          </a:r>
          <a:endParaRPr lang="nl-NL" sz="1600" kern="1200" dirty="0"/>
        </a:p>
      </dsp:txBody>
      <dsp:txXfrm>
        <a:off x="1772995" y="1995177"/>
        <a:ext cx="1188409" cy="725032"/>
      </dsp:txXfrm>
    </dsp:sp>
    <dsp:sp modelId="{923394B9-17E2-45C2-B527-1D41316BD8C4}">
      <dsp:nvSpPr>
        <dsp:cNvPr id="0" name=""/>
        <dsp:cNvSpPr/>
      </dsp:nvSpPr>
      <dsp:spPr>
        <a:xfrm>
          <a:off x="1749236" y="2801611"/>
          <a:ext cx="1235927" cy="772550"/>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IoT</a:t>
          </a:r>
          <a:endParaRPr lang="nl-NL" sz="1600" kern="1200" dirty="0"/>
        </a:p>
      </dsp:txBody>
      <dsp:txXfrm>
        <a:off x="1772995" y="2825370"/>
        <a:ext cx="1188409" cy="725032"/>
      </dsp:txXfrm>
    </dsp:sp>
    <dsp:sp modelId="{9B251080-BE3A-471A-896E-DB289462C1A4}">
      <dsp:nvSpPr>
        <dsp:cNvPr id="0" name=""/>
        <dsp:cNvSpPr/>
      </dsp:nvSpPr>
      <dsp:spPr>
        <a:xfrm>
          <a:off x="3149622" y="1991332"/>
          <a:ext cx="4425419" cy="1593065"/>
        </a:xfrm>
        <a:prstGeom prst="roundRect">
          <a:avLst>
            <a:gd name="adj" fmla="val 10500"/>
          </a:avLst>
        </a:prstGeom>
        <a:solidFill>
          <a:schemeClr val="tx2">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899197" numCol="1" spcCol="1270" anchor="t" anchorCtr="0">
          <a:noAutofit/>
        </a:bodyPr>
        <a:lstStyle/>
        <a:p>
          <a:pPr marL="0" lvl="0" indent="0" algn="l" defTabSz="1555750">
            <a:lnSpc>
              <a:spcPct val="90000"/>
            </a:lnSpc>
            <a:spcBef>
              <a:spcPct val="0"/>
            </a:spcBef>
            <a:spcAft>
              <a:spcPct val="35000"/>
            </a:spcAft>
            <a:buNone/>
          </a:pPr>
          <a:r>
            <a:rPr lang="en-US" sz="3500" kern="1200" dirty="0"/>
            <a:t>Managed Services</a:t>
          </a:r>
          <a:endParaRPr lang="nl-NL" sz="3500" kern="1200" dirty="0"/>
        </a:p>
      </dsp:txBody>
      <dsp:txXfrm>
        <a:off x="3198614" y="2040324"/>
        <a:ext cx="4327435" cy="1495081"/>
      </dsp:txXfrm>
    </dsp:sp>
    <dsp:sp modelId="{C112ED21-8A79-4DDB-9E35-7B44239044CB}">
      <dsp:nvSpPr>
        <dsp:cNvPr id="0" name=""/>
        <dsp:cNvSpPr/>
      </dsp:nvSpPr>
      <dsp:spPr>
        <a:xfrm>
          <a:off x="3260258" y="2708211"/>
          <a:ext cx="2071281" cy="716879"/>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Platformbeheer</a:t>
          </a:r>
          <a:endParaRPr lang="nl-NL" sz="1600" kern="1200" dirty="0"/>
        </a:p>
      </dsp:txBody>
      <dsp:txXfrm>
        <a:off x="3282305" y="2730258"/>
        <a:ext cx="2027187" cy="672785"/>
      </dsp:txXfrm>
    </dsp:sp>
    <dsp:sp modelId="{BF89CDA9-5178-4145-BB52-444CA4DFFE9D}">
      <dsp:nvSpPr>
        <dsp:cNvPr id="0" name=""/>
        <dsp:cNvSpPr/>
      </dsp:nvSpPr>
      <dsp:spPr>
        <a:xfrm>
          <a:off x="5390466" y="2708211"/>
          <a:ext cx="2071281" cy="716879"/>
        </a:xfrm>
        <a:prstGeom prst="roundRect">
          <a:avLst>
            <a:gd name="adj" fmla="val 105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err="1"/>
            <a:t>Applicatiebeheer</a:t>
          </a:r>
          <a:endParaRPr lang="nl-NL" sz="1600" kern="1200" dirty="0"/>
        </a:p>
      </dsp:txBody>
      <dsp:txXfrm>
        <a:off x="5412513" y="2730258"/>
        <a:ext cx="2027187" cy="672785"/>
      </dsp:txXfrm>
    </dsp:sp>
  </dsp:spTree>
</dsp:drawing>
</file>

<file path=ppt/diagrams/layout1.xml><?xml version="1.0" encoding="utf-8"?>
<dgm:layoutDef xmlns:dgm="http://schemas.openxmlformats.org/drawingml/2006/diagram" xmlns:a="http://schemas.openxmlformats.org/drawingml/2006/main" uniqueId="urn:microsoft.com/office/officeart/2005/8/layout/target2">
  <dgm:title val=""/>
  <dgm:desc val=""/>
  <dgm:catLst>
    <dgm:cat type="relationship"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chMax val="3"/>
      <dgm:chPref val="1"/>
      <dgm:dir/>
      <dgm:animLvl val="lvl"/>
      <dgm:resizeHandles/>
    </dgm:varLst>
    <dgm:alg type="composite">
      <dgm:param type="horzAlign" val="none"/>
      <dgm:param type="vertAlign" val="none"/>
    </dgm:alg>
    <dgm:shape xmlns:r="http://schemas.openxmlformats.org/officeDocument/2006/relationships" r:blip="">
      <dgm:adjLst/>
    </dgm:shape>
    <dgm:presOf/>
    <dgm:choose name="Name1">
      <dgm:if name="Name2" func="var" arg="dir" op="equ" val="norm">
        <dgm:choose name="Name3">
          <dgm:if name="Name4" axis="ch ch" ptType="node node" st="1 1" cnt="1 0" func="cnt" op="gt" val="0">
            <dgm:choose name="Name5">
              <dgm:if name="Name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395"/>
                  <dgm:constr type="t" for="ch" forName="centerBox" refType="h" fact="0.5"/>
                  <dgm:constr type="w" for="ch" forName="centerBox" refType="w" fact="0.555"/>
                  <dgm:constr type="h" for="ch" forName="centerBox" refType="h" fact="0.4"/>
                  <dgm:constr type="userA" for="des" forName="outerSibTrans" refType="w"/>
                  <dgm:constr type="userA" for="des" forName="middleSibTrans" refType="w"/>
                  <dgm:constr type="userA" for="des" forName="centerSibTrans" refType="w"/>
                </dgm:constrLst>
              </dgm:if>
              <dgm:else name="Name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2"/>
                  <dgm:constr type="t" for="ch" forName="middleBox" refType="h" fact="0.25"/>
                  <dgm:constr type="w" for="ch" forName="middleBox" refType="w" fact="0.775"/>
                  <dgm:constr type="h" for="ch" forName="middleBox" refType="h" fact="0.7"/>
                  <dgm:constr type="l" for="ch" forName="centerBox" refType="w" fact="0.22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8">
            <dgm:choose name="Name9">
              <dgm:if name="Name1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26"/>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1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if>
      <dgm:else name="Name12">
        <dgm:choose name="Name13">
          <dgm:if name="Name14" axis="ch ch" ptType="node node" st="1 1" cnt="1 0" func="cnt" op="gt" val="0">
            <dgm:choose name="Name15">
              <dgm:if name="Name16"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55"/>
                  <dgm:constr type="h" for="ch" forName="centerBox" refType="h" fact="0.4"/>
                  <dgm:constr type="userA" for="des" forName="outerSibTrans" refType="w"/>
                  <dgm:constr type="userA" for="des" forName="middleSibTrans" refType="w"/>
                  <dgm:constr type="userA" for="des" forName="centerSibTrans" refType="w"/>
                </dgm:constrLst>
              </dgm:if>
              <dgm:else name="Name17">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775"/>
                  <dgm:constr type="h" for="ch" forName="middleBox" refType="h" fact="0.7"/>
                  <dgm:constr type="l" for="ch" forName="centerBox" refType="w" fact="0.05"/>
                  <dgm:constr type="t" for="ch" forName="centerBox" refType="h" fact="0.5"/>
                  <dgm:constr type="w" for="ch" forName="centerBox" refType="w" fact="0.725"/>
                  <dgm:constr type="h" for="ch" forName="centerBox" refType="h" fact="0.4"/>
                  <dgm:constr type="userA" for="des" forName="outerSibTrans" refType="w"/>
                  <dgm:constr type="userA" for="des" forName="middleSibTrans" refType="w"/>
                  <dgm:constr type="userA" for="des" forName="centerSibTrans" refType="w"/>
                </dgm:constrLst>
              </dgm:else>
            </dgm:choose>
          </dgm:if>
          <dgm:else name="Name18">
            <dgm:choose name="Name19">
              <dgm:if name="Name20" axis="ch ch" ptType="node node" st="2 1" cnt="1 0" func="cnt" op="gt" val="0">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69"/>
                  <dgm:constr type="h" for="ch" forName="centerBox" refType="h" fact="0.4"/>
                  <dgm:constr type="userA" for="des" forName="outerSibTrans" refType="w"/>
                  <dgm:constr type="userA" for="des" forName="middleSibTrans" refType="w"/>
                  <dgm:constr type="userA" for="des" forName="centerSibTrans" refType="w"/>
                </dgm:constrLst>
              </dgm:if>
              <dgm:else name="Name21">
                <dgm:constrLst>
                  <dgm:constr type="primFontSz" for="des" forName="middleBoxParent" val="65"/>
                  <dgm:constr type="primFontSz" for="des" forName="mChild" val="65"/>
                  <dgm:constr type="primFontSz" for="des" forName="outerBoxParent" refType="primFontSz" refFor="des" refForName="middleBoxParent" op="equ"/>
                  <dgm:constr type="primFontSz" for="des" forName="centerBoxParent" refType="primFontSz" refFor="des" refForName="middleBoxParent" op="equ"/>
                  <dgm:constr type="primFontSz" for="des" forName="oChild" refType="primFontSz" refFor="des" refForName="mChild" op="equ"/>
                  <dgm:constr type="primFontSz" for="des" forName="cChild" refType="primFontSz" refFor="des" refForName="mChild" op="equ"/>
                  <dgm:constr type="l" for="ch" forName="outerBox"/>
                  <dgm:constr type="t" for="ch" forName="outerBox"/>
                  <dgm:constr type="w" for="ch" forName="outerBox" refType="w"/>
                  <dgm:constr type="h" for="ch" forName="outerBox" refType="h"/>
                  <dgm:constr type="l" for="ch" forName="middleBox" refType="w" fact="0.025"/>
                  <dgm:constr type="t" for="ch" forName="middleBox" refType="h" fact="0.25"/>
                  <dgm:constr type="w" for="ch" forName="middleBox" refType="w" fact="0.95"/>
                  <dgm:constr type="h" for="ch" forName="middleBox" refType="h" fact="0.7"/>
                  <dgm:constr type="l" for="ch" forName="centerBox" refType="w" fact="0.05"/>
                  <dgm:constr type="t" for="ch" forName="centerBox" refType="h" fact="0.5"/>
                  <dgm:constr type="w" for="ch" forName="centerBox" refType="w" fact="0.9"/>
                  <dgm:constr type="h" for="ch" forName="centerBox" refType="h" fact="0.4"/>
                  <dgm:constr type="userA" for="des" forName="outerSibTrans" refType="w"/>
                  <dgm:constr type="userA" for="des" forName="middleSibTrans" refType="w"/>
                  <dgm:constr type="userA" for="des" forName="centerSibTrans" refType="w"/>
                </dgm:constrLst>
              </dgm:else>
            </dgm:choose>
          </dgm:else>
        </dgm:choose>
      </dgm:else>
    </dgm:choose>
    <dgm:ruleLst/>
    <dgm:choose name="Name22">
      <dgm:if name="Name23" axis="root ch" ptType="all node" st="1 1" cnt="0 0" func="cnt" op="gte" val="1">
        <dgm:layoutNode name="outerBox" styleLbl="node1">
          <dgm:alg type="composite">
            <dgm:param type="horzAlign" val="none"/>
            <dgm:param type="vertAlign" val="none"/>
          </dgm:alg>
          <dgm:shape xmlns:r="http://schemas.openxmlformats.org/officeDocument/2006/relationships" r:blip="">
            <dgm:adjLst/>
          </dgm:shape>
          <dgm:presOf/>
          <dgm:choose name="Name24">
            <dgm:if name="Name25" axis="root ch" ptType="all node" st="1 1" cnt="0 0" func="cnt" op="gt" val="1">
              <dgm:choose name="Name26">
                <dgm:if name="Name27" func="var" arg="dir" op="equ" val="norm">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025"/>
                    <dgm:constr type="t" for="ch" forName="outerBoxChildren" refType="h" fact="0.25"/>
                    <dgm:constr type="w" for="ch" forName="outerBoxChildren" refType="w" fact="0.15"/>
                    <dgm:constr type="h" for="ch" forName="outerBoxChildren" refType="h" fact="0.7"/>
                  </dgm:constrLst>
                </dgm:if>
                <dgm:else name="Name28">
                  <dgm:constrLst>
                    <dgm:constr type="l" for="ch" forName="outerBoxParent"/>
                    <dgm:constr type="t" for="ch" forName="outerBoxParent"/>
                    <dgm:constr type="w" for="ch" forName="outerBoxParent" refType="w"/>
                    <dgm:constr type="h" for="ch" forName="outerBoxParent" refType="h"/>
                    <dgm:constr type="bMarg" for="ch" forName="outerBoxParent" refType="h" fact="2.2"/>
                    <dgm:constr type="l" for="ch" forName="outerBoxChildren" refType="w" fact="0.825"/>
                    <dgm:constr type="t" for="ch" forName="outerBoxChildren" refType="h" fact="0.25"/>
                    <dgm:constr type="w" for="ch" forName="outerBoxChildren" refType="w" fact="0.15"/>
                    <dgm:constr type="h" for="ch" forName="outerBoxChildren" refType="h" fact="0.7"/>
                  </dgm:constrLst>
                </dgm:else>
              </dgm:choose>
            </dgm:if>
            <dgm:else name="Name29">
              <dgm:constrLst>
                <dgm:constr type="l" for="ch" forName="outerBoxParent"/>
                <dgm:constr type="t" for="ch" forName="outerBoxParent"/>
                <dgm:constr type="w" for="ch" forName="outerBoxParent" refType="w"/>
                <dgm:constr type="h" for="ch" forName="outerBoxParent" refType="h"/>
                <dgm:constr type="bMarg" for="ch" forName="outerBoxParent" refType="h" fact="1.75"/>
                <dgm:constr type="l" for="ch" forName="outerBoxChildren" refType="w" fact="0.025"/>
                <dgm:constr type="t" for="ch" forName="outerBoxChildren" refType="h" fact="0.45"/>
                <dgm:constr type="w" for="ch" forName="outerBoxChildren" refType="w" fact="0.95"/>
                <dgm:constr type="h" for="ch" forName="outerBoxChildren" refType="h" fact="0.45"/>
              </dgm:constrLst>
            </dgm:else>
          </dgm:choose>
          <dgm:ruleLst/>
          <dgm:layoutNode name="outerBoxParent" styleLbl="node1">
            <dgm:alg type="tx">
              <dgm:param type="txAnchorVert" val="t"/>
              <dgm:param type="parTxLTRAlign" val="l"/>
              <dgm:param type="parTxRTLAlign" val="r"/>
            </dgm:alg>
            <dgm:shape xmlns:r="http://schemas.openxmlformats.org/officeDocument/2006/relationships" type="roundRect" r:blip="">
              <dgm:adjLst>
                <dgm:adj idx="1" val="0.085"/>
              </dgm:adjLst>
            </dgm:shape>
            <dgm:presOf axis="ch" ptType="node" cnt="1"/>
            <dgm:constrLst>
              <dgm:constr type="tMarg" refType="primFontSz" fact="0.3"/>
              <dgm:constr type="lMarg" refType="primFontSz" fact="0.3"/>
              <dgm:constr type="rMarg" refType="primFontSz" fact="0.3"/>
            </dgm:constrLst>
            <dgm:ruleLst>
              <dgm:rule type="primFontSz" val="5" fact="NaN" max="NaN"/>
            </dgm:ruleLst>
          </dgm:layoutNode>
          <dgm:layoutNode name="outerBoxChildren">
            <dgm:choose name="Name30">
              <dgm:if name="Name31" axis="root ch" ptType="all node" st="1 1" cnt="0 0" func="cnt" op="gt" val="1">
                <dgm:alg type="lin">
                  <dgm:param type="linDir" val="fromT"/>
                  <dgm:param type="vertAlign" val="t"/>
                </dgm:alg>
              </dgm:if>
              <dgm:else name="Name32">
                <dgm:choose name="Name33">
                  <dgm:if name="Name34" func="var" arg="dir" op="equ" val="norm">
                    <dgm:alg type="lin">
                      <dgm:param type="horzAlign" val="l"/>
                    </dgm:alg>
                  </dgm:if>
                  <dgm:else name="Name35">
                    <dgm:alg type="lin">
                      <dgm:param type="linDir" val="fromR"/>
                      <dgm:param type="horzAlign" val="r"/>
                    </dgm:alg>
                  </dgm:else>
                </dgm:choose>
              </dgm:else>
            </dgm:choose>
            <dgm:shape xmlns:r="http://schemas.openxmlformats.org/officeDocument/2006/relationships" r:blip="">
              <dgm:adjLst/>
            </dgm:shape>
            <dgm:presOf/>
            <dgm:constrLst>
              <dgm:constr type="w" for="ch" forName="oChild" refType="w"/>
              <dgm:constr type="h" for="ch" forName="oChild" refType="h"/>
            </dgm:constrLst>
            <dgm:ruleLst/>
            <dgm:forEach name="Name36" axis="ch ch" ptType="node node" st="1 1" cnt="1 0">
              <dgm:layoutNode name="o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37" axis="followSib" ptType="sibTrans" cnt="1">
                <dgm:layoutNode name="ou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38"/>
    </dgm:choose>
    <dgm:choose name="Name39">
      <dgm:if name="Name40" axis="root ch" ptType="all node" st="1 1" cnt="0 0" func="cnt" op="gte" val="2">
        <dgm:layoutNode name="middleBox">
          <dgm:alg type="composite">
            <dgm:param type="horzAlign" val="none"/>
            <dgm:param type="vertAlign" val="none"/>
          </dgm:alg>
          <dgm:shape xmlns:r="http://schemas.openxmlformats.org/officeDocument/2006/relationships" r:blip="">
            <dgm:adjLst/>
          </dgm:shape>
          <dgm:presOf/>
          <dgm:choose name="Name41">
            <dgm:if name="Name42" axis="root ch" ptType="all node" st="1 1" cnt="0 0" func="cnt" op="gt" val="2">
              <dgm:choose name="Name43">
                <dgm:if name="Name44" func="var" arg="dir" op="equ" val="norm">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35"/>
                    <dgm:constr type="w" for="ch" forName="middleBoxChildren" refType="w" fact="0.2"/>
                    <dgm:constr type="h" for="ch" forName="middleBoxChildren" refType="h" fact="0.575"/>
                  </dgm:constrLst>
                </dgm:if>
                <dgm:else name="Name45">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775"/>
                    <dgm:constr type="t" for="ch" forName="middleBoxChildren" refType="h" fact="0.35"/>
                    <dgm:constr type="w" for="ch" forName="middleBoxChildren" refType="w" fact="0.2"/>
                    <dgm:constr type="h" for="ch" forName="middleBoxChildren" refType="h" fact="0.575"/>
                  </dgm:constrLst>
                </dgm:else>
              </dgm:choose>
            </dgm:if>
            <dgm:else name="Name46">
              <dgm:constrLst>
                <dgm:constr type="l" for="ch" forName="middleBoxParent"/>
                <dgm:constr type="t" for="ch" forName="middleBoxParent"/>
                <dgm:constr type="w" for="ch" forName="middleBoxParent" refType="w"/>
                <dgm:constr type="h" for="ch" forName="middleBoxParent" refType="h"/>
                <dgm:constr type="bMarg" for="ch" forName="middleBoxParent" refType="h" fact="1.8"/>
                <dgm:constr type="l" for="ch" forName="middleBoxChildren" refType="w" fact="0.025"/>
                <dgm:constr type="t" for="ch" forName="middleBoxChildren" refType="h" fact="0.45"/>
                <dgm:constr type="w" for="ch" forName="middleBoxChildren" refType="w" fact="0.95"/>
                <dgm:constr type="h" for="ch" forName="middleBoxChildren" refType="h" fact="0.45"/>
              </dgm:constrLst>
            </dgm:else>
          </dgm:choose>
          <dgm:ruleLst/>
          <dgm:layoutNode name="middle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2" cnt="1"/>
            <dgm:constrLst>
              <dgm:constr type="tMarg" refType="primFontSz" fact="0.3"/>
              <dgm:constr type="lMarg" refType="primFontSz" fact="0.3"/>
              <dgm:constr type="rMarg" refType="primFontSz" fact="0.3"/>
            </dgm:constrLst>
            <dgm:ruleLst>
              <dgm:rule type="primFontSz" val="5" fact="NaN" max="NaN"/>
            </dgm:ruleLst>
          </dgm:layoutNode>
          <dgm:layoutNode name="middleBoxChildren">
            <dgm:choose name="Name47">
              <dgm:if name="Name48" axis="root ch" ptType="all node" st="1 1" cnt="0 0" func="cnt" op="gt" val="2">
                <dgm:alg type="lin">
                  <dgm:param type="linDir" val="fromT"/>
                  <dgm:param type="vertAlign" val="t"/>
                </dgm:alg>
              </dgm:if>
              <dgm:else name="Name49">
                <dgm:choose name="Name50">
                  <dgm:if name="Name51" func="var" arg="dir" op="equ" val="norm">
                    <dgm:alg type="lin">
                      <dgm:param type="horzAlign" val="l"/>
                    </dgm:alg>
                  </dgm:if>
                  <dgm:else name="Name52">
                    <dgm:alg type="lin">
                      <dgm:param type="linDir" val="fromR"/>
                      <dgm:param type="horzAlign" val="r"/>
                    </dgm:alg>
                  </dgm:else>
                </dgm:choose>
              </dgm:else>
            </dgm:choose>
            <dgm:shape xmlns:r="http://schemas.openxmlformats.org/officeDocument/2006/relationships" r:blip="">
              <dgm:adjLst/>
            </dgm:shape>
            <dgm:presOf/>
            <dgm:constrLst>
              <dgm:constr type="w" for="ch" forName="mChild" refType="w"/>
              <dgm:constr type="h" for="ch" forName="mChild" refType="h"/>
            </dgm:constrLst>
            <dgm:ruleLst/>
            <dgm:forEach name="Name53" axis="ch ch" ptType="node node" st="2 1" cnt="1 0">
              <dgm:layoutNode name="m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54" axis="followSib" ptType="sibTrans" cnt="1">
                <dgm:layoutNode name="middle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layoutNode>
      </dgm:if>
      <dgm:else name="Name55"/>
    </dgm:choose>
    <dgm:choose name="Name56">
      <dgm:if name="Name57" axis="root ch" ptType="all node" st="1 1" cnt="0 0" func="cnt" op="gte" val="3">
        <dgm:layoutNode name="centerBox">
          <dgm:alg type="composite">
            <dgm:param type="horzAlign" val="none"/>
            <dgm:param type="vertAlign" val="none"/>
          </dgm:alg>
          <dgm:shape xmlns:r="http://schemas.openxmlformats.org/officeDocument/2006/relationships" r:blip="">
            <dgm:adjLst/>
          </dgm:shape>
          <dgm:presOf/>
          <dgm:choose name="Name58">
            <dgm:if name="Name59" axis="ch ch" ptType="node node" st="3 1" cnt="1 0" func="cnt" op="gt" val="0">
              <dgm:constrLst>
                <dgm:constr type="l" for="ch" forName="centerBoxParent"/>
                <dgm:constr type="t" for="ch" forName="centerBoxParent"/>
                <dgm:constr type="w" for="ch" forName="centerBoxParent" refType="w"/>
                <dgm:constr type="h" for="ch" forName="centerBoxParent" refType="h"/>
                <dgm:constr type="bMarg" for="ch" forName="centerBoxParent" refType="h" fact="1.6"/>
                <dgm:constr type="l" for="ch" forName="centerBoxChildren" refType="w" fact="0.025"/>
                <dgm:constr type="t" for="ch" forName="centerBoxChildren" refType="h" fact="0.45"/>
                <dgm:constr type="w" for="ch" forName="centerBoxChildren" refType="w" fact="0.95"/>
                <dgm:constr type="h" for="ch" forName="centerBoxChildren" refType="h" fact="0.45"/>
              </dgm:constrLst>
            </dgm:if>
            <dgm:else name="Name60">
              <dgm:constrLst>
                <dgm:constr type="l" for="ch" forName="centerBoxParent"/>
                <dgm:constr type="t" for="ch" forName="centerBoxParent"/>
                <dgm:constr type="w" for="ch" forName="centerBoxParent" refType="w"/>
                <dgm:constr type="h" for="ch" forName="centerBoxParent" refType="h"/>
              </dgm:constrLst>
            </dgm:else>
          </dgm:choose>
          <dgm:ruleLst/>
          <dgm:layoutNode name="centerBoxParent" styleLbl="node1">
            <dgm:alg type="tx">
              <dgm:param type="txAnchorVert" val="t"/>
              <dgm:param type="parTxLTRAlign" val="l"/>
              <dgm:param type="parTxRTLAlign" val="r"/>
            </dgm:alg>
            <dgm:shape xmlns:r="http://schemas.openxmlformats.org/officeDocument/2006/relationships" type="roundRect" r:blip="">
              <dgm:adjLst>
                <dgm:adj idx="1" val="0.105"/>
              </dgm:adjLst>
            </dgm:shape>
            <dgm:presOf axis="ch" ptType="node" st="3" cnt="1"/>
            <dgm:constrLst>
              <dgm:constr type="tMarg" refType="primFontSz" fact="0.3"/>
              <dgm:constr type="lMarg" refType="primFontSz" fact="0.3"/>
              <dgm:constr type="rMarg" refType="primFontSz" fact="0.3"/>
            </dgm:constrLst>
            <dgm:ruleLst>
              <dgm:rule type="primFontSz" val="5" fact="NaN" max="NaN"/>
            </dgm:ruleLst>
          </dgm:layoutNode>
          <dgm:choose name="Name61">
            <dgm:if name="Name62" axis="ch ch" ptType="node node" st="3 1" cnt="1 0" func="cnt" op="gt" val="0">
              <dgm:layoutNode name="centerBoxChildren">
                <dgm:choose name="Name63">
                  <dgm:if name="Name64" func="var" arg="dir" op="equ" val="norm">
                    <dgm:alg type="lin">
                      <dgm:param type="horzAlign" val="l"/>
                    </dgm:alg>
                  </dgm:if>
                  <dgm:else name="Name65">
                    <dgm:alg type="lin">
                      <dgm:param type="linDir" val="fromR"/>
                      <dgm:param type="horzAlign" val="r"/>
                    </dgm:alg>
                  </dgm:else>
                </dgm:choose>
                <dgm:shape xmlns:r="http://schemas.openxmlformats.org/officeDocument/2006/relationships" r:blip="">
                  <dgm:adjLst/>
                </dgm:shape>
                <dgm:presOf/>
                <dgm:constrLst>
                  <dgm:constr type="w" for="ch" forName="cChild" refType="w"/>
                  <dgm:constr type="h" for="ch" forName="cChild" refType="h"/>
                </dgm:constrLst>
                <dgm:ruleLst/>
                <dgm:forEach name="Name66" axis="ch ch" ptType="node node" st="3 1" cnt="1 0">
                  <dgm:layoutNode name="cChild" styleLbl="fgAcc1">
                    <dgm:varLst>
                      <dgm:bulletEnabled val="1"/>
                    </dgm:varLst>
                    <dgm:alg type="tx"/>
                    <dgm:shape xmlns:r="http://schemas.openxmlformats.org/officeDocument/2006/relationships" type="roundRect" r:blip="">
                      <dgm:adjLst>
                        <dgm:adj idx="1" val="0.105"/>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Name67" axis="followSib" ptType="sibTrans" cnt="1">
                    <dgm:layoutNode name="centerSibTrans">
                      <dgm:alg type="sp"/>
                      <dgm:shape xmlns:r="http://schemas.openxmlformats.org/officeDocument/2006/relationships" r:blip="">
                        <dgm:adjLst/>
                      </dgm:shape>
                      <dgm:presOf/>
                      <dgm:constrLst>
                        <dgm:constr type="userA"/>
                        <dgm:constr type="w" refType="userA" fact="0.015"/>
                        <dgm:constr type="h" refType="userA" fact="0.015"/>
                      </dgm:constrLst>
                      <dgm:ruleLst/>
                    </dgm:layoutNode>
                  </dgm:forEach>
                </dgm:forEach>
              </dgm:layoutNode>
            </dgm:if>
            <dgm:else name="Name68"/>
          </dgm:choose>
        </dgm:layoutNode>
      </dgm:if>
      <dgm:else name="Name6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31-3-2019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Business and IT agility through microservice architecture powered by containers and cloud</a:t>
            </a:r>
            <a:endParaRPr lang="en-US" b="1" dirty="0">
              <a:effectLst/>
            </a:endParaRPr>
          </a:p>
          <a:p>
            <a:pPr rtl="0"/>
            <a:r>
              <a:rPr lang="en-US" sz="1200" b="0" i="0" u="none" strike="noStrike" kern="1200" dirty="0">
                <a:solidFill>
                  <a:schemeClr val="tx1"/>
                </a:solidFill>
                <a:effectLst/>
                <a:latin typeface="+mn-lt"/>
                <a:ea typeface="+mn-ea"/>
                <a:cs typeface="+mn-cs"/>
              </a:rPr>
              <a:t>Evolving architectures, emerging technology and new cloud services enable new ways to address business challenges with IT solutions. Microservices architecture promises flexibility, scalability, and optimal use of compute resources. This lecture introduces the objectives that microservices are expected to realize and explains how microservices will do that. The lecture describes the key concepts – domain driven design, bounded context, events, statelessness and APIs. It discusses and demonstrates a real implementation of microservices using containers and Kubernetes.</a:t>
            </a:r>
            <a:endParaRPr lang="en-US" b="0" dirty="0">
              <a:effectLst/>
            </a:endParaRPr>
          </a:p>
          <a:p>
            <a:pPr rtl="0"/>
            <a:r>
              <a:rPr lang="en-US" sz="1200" b="0" i="0" u="none" strike="noStrike" kern="1200" dirty="0">
                <a:solidFill>
                  <a:schemeClr val="tx1"/>
                </a:solidFill>
                <a:effectLst/>
                <a:latin typeface="+mn-lt"/>
                <a:ea typeface="+mn-ea"/>
                <a:cs typeface="+mn-cs"/>
              </a:rPr>
              <a:t>Students will do a hands-on with the Kubernetes platform – learning about the container orchestration features that allow microservices to be deployed, scaled, configured, failed over, and upgraded to new versions while maintaining proper routing and load balancing. Students will learn how to make use of Kubernetes for running multiple interacting containers executing applications written in the technology of their choice.</a:t>
            </a:r>
            <a:endParaRPr lang="en-US" b="0" dirty="0">
              <a:effectLst/>
            </a:endParaRPr>
          </a:p>
          <a:p>
            <a:pPr rtl="0"/>
            <a:r>
              <a:rPr lang="en-US" sz="1200" b="0" i="0" u="none" strike="noStrike" kern="1200" dirty="0">
                <a:solidFill>
                  <a:schemeClr val="tx1"/>
                </a:solidFill>
                <a:effectLst/>
                <a:latin typeface="+mn-lt"/>
                <a:ea typeface="+mn-ea"/>
                <a:cs typeface="+mn-cs"/>
              </a:rPr>
              <a:t>The lectures discusses the service mesh and challenges with tracing and end to end monitoring. The relevance of events for decoupled collaboration is discussed and demonstrated. Concepts discussed include workflow choreography, the CQRS data(base) pattern for cross domain data sharing and serverless architecture.</a:t>
            </a:r>
            <a:endParaRPr lang="en-US" b="0" dirty="0">
              <a:effectLst/>
            </a:endParaRPr>
          </a:p>
          <a:p>
            <a:pPr rtl="0"/>
            <a:r>
              <a:rPr lang="en-US" sz="1200" b="0" i="0" u="none" strike="noStrike" kern="1200" dirty="0">
                <a:solidFill>
                  <a:schemeClr val="tx1"/>
                </a:solidFill>
                <a:effectLst/>
                <a:latin typeface="+mn-lt"/>
                <a:ea typeface="+mn-ea"/>
                <a:cs typeface="+mn-cs"/>
              </a:rPr>
              <a:t>In order to participate in the hands on sections of this session, students are requested to bring their laptops. No additional installation is required.</a:t>
            </a:r>
            <a:endParaRPr lang="en-US" b="0" dirty="0">
              <a:effectLst/>
            </a:endParaRPr>
          </a:p>
          <a:p>
            <a:br>
              <a:rPr lang="en-US" dirty="0"/>
            </a:b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25668743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(Docker Containers)</a:t>
            </a:r>
          </a:p>
          <a:p>
            <a:pPr lvl="1"/>
            <a:r>
              <a:rPr lang="en-US" dirty="0"/>
              <a:t>Distributed infrastructure (scalable and available)</a:t>
            </a:r>
          </a:p>
          <a:p>
            <a:pPr lvl="1"/>
            <a:r>
              <a:rPr lang="en-US" dirty="0"/>
              <a:t>Hide infrastructure from DevOps teams</a:t>
            </a:r>
          </a:p>
          <a:p>
            <a:pPr lvl="1"/>
            <a:r>
              <a:rPr lang="en-US" dirty="0"/>
              <a:t>Auto-healing</a:t>
            </a:r>
          </a:p>
          <a:p>
            <a:pPr lvl="1"/>
            <a:r>
              <a:rPr lang="en-US" dirty="0"/>
              <a:t>Elastic Scale </a:t>
            </a:r>
          </a:p>
          <a:p>
            <a:pPr lvl="1"/>
            <a:r>
              <a:rPr lang="en-US" dirty="0"/>
              <a:t>Wire up the micros – connect dynamically (service discovery)</a:t>
            </a:r>
          </a:p>
          <a:p>
            <a:pPr lvl="1"/>
            <a:r>
              <a:rPr lang="en-US" dirty="0"/>
              <a:t>Load Balance</a:t>
            </a:r>
          </a:p>
          <a:p>
            <a:pPr lvl="1"/>
            <a:r>
              <a:rPr lang="en-US" dirty="0"/>
              <a:t>Provide Persistent storage</a:t>
            </a:r>
          </a:p>
          <a:p>
            <a:pPr lvl="1"/>
            <a:r>
              <a:rPr lang="en-US" dirty="0"/>
              <a:t>Rolling Upgrade</a:t>
            </a:r>
          </a:p>
          <a:p>
            <a:pPr lvl="1"/>
            <a:r>
              <a:rPr lang="en-US" dirty="0"/>
              <a:t>Configuration &amp; Secret Management</a:t>
            </a:r>
          </a:p>
          <a:p>
            <a:pPr lvl="1"/>
            <a:r>
              <a:rPr lang="en-US" dirty="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69</a:t>
            </a:fld>
            <a:endParaRPr lang="nl-NL"/>
          </a:p>
        </p:txBody>
      </p:sp>
    </p:spTree>
    <p:extLst>
      <p:ext uri="{BB962C8B-B14F-4D97-AF65-F5344CB8AC3E}">
        <p14:creationId xmlns:p14="http://schemas.microsoft.com/office/powerpoint/2010/main" val="29146118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(Docker Containers)</a:t>
            </a:r>
          </a:p>
          <a:p>
            <a:pPr lvl="1"/>
            <a:r>
              <a:rPr lang="en-US" dirty="0"/>
              <a:t>Distributed infrastructure (scalable and available)</a:t>
            </a:r>
          </a:p>
          <a:p>
            <a:pPr lvl="1"/>
            <a:r>
              <a:rPr lang="en-US" dirty="0"/>
              <a:t>Hide infrastructure from DevOps teams</a:t>
            </a:r>
          </a:p>
          <a:p>
            <a:pPr lvl="1"/>
            <a:r>
              <a:rPr lang="en-US" dirty="0"/>
              <a:t>Auto-healing</a:t>
            </a:r>
          </a:p>
          <a:p>
            <a:pPr lvl="1"/>
            <a:r>
              <a:rPr lang="en-US" dirty="0"/>
              <a:t>Elastic Scale </a:t>
            </a:r>
          </a:p>
          <a:p>
            <a:pPr lvl="1"/>
            <a:r>
              <a:rPr lang="en-US" dirty="0"/>
              <a:t>Wire up the micros – connect dynamically (service discovery)</a:t>
            </a:r>
          </a:p>
          <a:p>
            <a:pPr lvl="1"/>
            <a:r>
              <a:rPr lang="en-US" dirty="0"/>
              <a:t>Load Balance</a:t>
            </a:r>
          </a:p>
          <a:p>
            <a:pPr lvl="1"/>
            <a:r>
              <a:rPr lang="en-US" dirty="0"/>
              <a:t>Provide Persistent storage</a:t>
            </a:r>
          </a:p>
          <a:p>
            <a:pPr lvl="1"/>
            <a:r>
              <a:rPr lang="en-US" dirty="0"/>
              <a:t>Rolling Upgrade</a:t>
            </a:r>
          </a:p>
          <a:p>
            <a:pPr lvl="1"/>
            <a:r>
              <a:rPr lang="en-US" dirty="0"/>
              <a:t>Configuration &amp; Secret Management</a:t>
            </a:r>
          </a:p>
          <a:p>
            <a:pPr lvl="1"/>
            <a:r>
              <a:rPr lang="en-US" dirty="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70</a:t>
            </a:fld>
            <a:endParaRPr lang="nl-NL"/>
          </a:p>
        </p:txBody>
      </p:sp>
    </p:spTree>
    <p:extLst>
      <p:ext uri="{BB962C8B-B14F-4D97-AF65-F5344CB8AC3E}">
        <p14:creationId xmlns:p14="http://schemas.microsoft.com/office/powerpoint/2010/main" val="3060030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https://www.cncf.io/</a:t>
            </a:r>
          </a:p>
        </p:txBody>
      </p:sp>
      <p:sp>
        <p:nvSpPr>
          <p:cNvPr id="4" name="Slide Number Placeholder 3"/>
          <p:cNvSpPr>
            <a:spLocks noGrp="1"/>
          </p:cNvSpPr>
          <p:nvPr>
            <p:ph type="sldNum" sz="quarter" idx="10"/>
          </p:nvPr>
        </p:nvSpPr>
        <p:spPr/>
        <p:txBody>
          <a:bodyPr/>
          <a:lstStyle/>
          <a:p>
            <a:fld id="{CDFB967C-E8DF-AF4B-9B57-A68D256EEC90}" type="slidenum">
              <a:rPr lang="nl-NL" smtClean="0"/>
              <a:t>82</a:t>
            </a:fld>
            <a:endParaRPr lang="nl-NL"/>
          </a:p>
        </p:txBody>
      </p:sp>
    </p:spTree>
    <p:extLst>
      <p:ext uri="{BB962C8B-B14F-4D97-AF65-F5344CB8AC3E}">
        <p14:creationId xmlns:p14="http://schemas.microsoft.com/office/powerpoint/2010/main" val="458201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95</a:t>
            </a:fld>
            <a:endParaRPr lang="nl-NL"/>
          </a:p>
        </p:txBody>
      </p:sp>
    </p:spTree>
    <p:extLst>
      <p:ext uri="{BB962C8B-B14F-4D97-AF65-F5344CB8AC3E}">
        <p14:creationId xmlns:p14="http://schemas.microsoft.com/office/powerpoint/2010/main" val="2592099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98</a:t>
            </a:fld>
            <a:endParaRPr lang="nl-NL"/>
          </a:p>
        </p:txBody>
      </p:sp>
    </p:spTree>
    <p:extLst>
      <p:ext uri="{BB962C8B-B14F-4D97-AF65-F5344CB8AC3E}">
        <p14:creationId xmlns:p14="http://schemas.microsoft.com/office/powerpoint/2010/main" val="9373677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Event Sourcing</a:t>
            </a:r>
          </a:p>
          <a:p>
            <a:r>
              <a:rPr lang="en-US" dirty="0"/>
              <a:t>No events (?)</a:t>
            </a:r>
          </a:p>
          <a:p>
            <a:r>
              <a:rPr lang="en-US" dirty="0"/>
              <a:t>No green field</a:t>
            </a:r>
          </a:p>
          <a:p>
            <a:endParaRPr lang="en-US" dirty="0"/>
          </a:p>
          <a:p>
            <a:r>
              <a:rPr lang="en-US" dirty="0"/>
              <a:t>Packages Applications/SaaS</a:t>
            </a:r>
          </a:p>
          <a:p>
            <a:r>
              <a:rPr lang="en-US" dirty="0"/>
              <a:t>Databases (RDBMS, NoSQL) getting changes from applications directly</a:t>
            </a:r>
          </a:p>
          <a:p>
            <a:endParaRPr lang="en-US" dirty="0"/>
          </a:p>
          <a:p>
            <a:r>
              <a:rPr lang="en-US" dirty="0"/>
              <a:t>Challenges – at scale, with enough speed and consistently: do not let query store get into an exposed state that could not exist/be right!</a:t>
            </a:r>
          </a:p>
          <a:p>
            <a:pPr lvl="1"/>
            <a:r>
              <a:rPr lang="en-US" dirty="0"/>
              <a:t>Detect relevant changes</a:t>
            </a:r>
          </a:p>
          <a:p>
            <a:pPr lvl="1"/>
            <a:r>
              <a:rPr lang="en-US" dirty="0"/>
              <a:t>Extract relevant changes</a:t>
            </a:r>
          </a:p>
          <a:p>
            <a:pPr lvl="1"/>
            <a:r>
              <a:rPr lang="en-US" dirty="0"/>
              <a:t>Transport</a:t>
            </a:r>
          </a:p>
          <a:p>
            <a:pPr lvl="1"/>
            <a:r>
              <a:rPr lang="en-US" dirty="0"/>
              <a:t>Convert</a:t>
            </a:r>
          </a:p>
          <a:p>
            <a:pPr lvl="1"/>
            <a:r>
              <a:rPr lang="en-US" dirty="0"/>
              <a:t>Apply in correct order and reliably (no lost events)</a:t>
            </a:r>
          </a:p>
          <a:p>
            <a:r>
              <a:rPr lang="en-US" dirty="0"/>
              <a:t>Note: after detect and extract, an event can be published</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99</a:t>
            </a:fld>
            <a:endParaRPr lang="nl-NL"/>
          </a:p>
        </p:txBody>
      </p:sp>
    </p:spTree>
    <p:extLst>
      <p:ext uri="{BB962C8B-B14F-4D97-AF65-F5344CB8AC3E}">
        <p14:creationId xmlns:p14="http://schemas.microsoft.com/office/powerpoint/2010/main" val="14981778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100</a:t>
            </a:fld>
            <a:endParaRPr lang="nl-NL"/>
          </a:p>
        </p:txBody>
      </p:sp>
    </p:spTree>
    <p:extLst>
      <p:ext uri="{BB962C8B-B14F-4D97-AF65-F5344CB8AC3E}">
        <p14:creationId xmlns:p14="http://schemas.microsoft.com/office/powerpoint/2010/main" val="6131487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103</a:t>
            </a:fld>
            <a:endParaRPr lang="nl-NL"/>
          </a:p>
        </p:txBody>
      </p:sp>
    </p:spTree>
    <p:extLst>
      <p:ext uri="{BB962C8B-B14F-4D97-AF65-F5344CB8AC3E}">
        <p14:creationId xmlns:p14="http://schemas.microsoft.com/office/powerpoint/2010/main" val="1113141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Workflow initiator </a:t>
            </a:r>
            <a:r>
              <a:rPr lang="nl-NL" dirty="0" err="1"/>
              <a:t>responds</a:t>
            </a:r>
            <a:r>
              <a:rPr lang="nl-NL" dirty="0"/>
              <a:t> </a:t>
            </a:r>
            <a:r>
              <a:rPr lang="nl-NL" dirty="0" err="1"/>
              <a:t>to</a:t>
            </a:r>
            <a:r>
              <a:rPr lang="nl-NL" dirty="0"/>
              <a:t> </a:t>
            </a:r>
            <a:r>
              <a:rPr lang="nl-NL" dirty="0" err="1"/>
              <a:t>NewTweetEvent</a:t>
            </a:r>
            <a:endParaRPr lang="nl-NL" dirty="0"/>
          </a:p>
          <a:p>
            <a:r>
              <a:rPr lang="nl-NL" dirty="0"/>
              <a:t>Workflow Initiator</a:t>
            </a:r>
            <a:r>
              <a:rPr lang="nl-NL" baseline="0" dirty="0"/>
              <a:t> - </a:t>
            </a:r>
            <a:r>
              <a:rPr lang="nl-NL" dirty="0" err="1"/>
              <a:t>When</a:t>
            </a:r>
            <a:r>
              <a:rPr lang="nl-NL" baseline="0" dirty="0"/>
              <a:t> tweet is for hashtag </a:t>
            </a:r>
            <a:r>
              <a:rPr lang="nl-NL" baseline="0" dirty="0" err="1"/>
              <a:t>oraclecode</a:t>
            </a:r>
            <a:r>
              <a:rPr lang="nl-NL" baseline="0" dirty="0"/>
              <a:t> </a:t>
            </a:r>
            <a:r>
              <a:rPr lang="nl-NL" baseline="0" dirty="0" err="1"/>
              <a:t>then</a:t>
            </a:r>
            <a:r>
              <a:rPr lang="nl-NL" baseline="0" dirty="0"/>
              <a:t> </a:t>
            </a:r>
            <a:r>
              <a:rPr lang="nl-NL" baseline="0" dirty="0" err="1"/>
              <a:t>create</a:t>
            </a:r>
            <a:r>
              <a:rPr lang="nl-NL" baseline="0" dirty="0"/>
              <a:t> routingslip document </a:t>
            </a:r>
            <a:r>
              <a:rPr lang="nl-NL" baseline="0" dirty="0" err="1"/>
              <a:t>with</a:t>
            </a:r>
            <a:r>
              <a:rPr lang="nl-NL" baseline="0" dirty="0"/>
              <a:t> tweet data, store in cache </a:t>
            </a:r>
            <a:r>
              <a:rPr lang="nl-NL" baseline="0" dirty="0" err="1"/>
              <a:t>under</a:t>
            </a:r>
            <a:r>
              <a:rPr lang="nl-NL" baseline="0" dirty="0"/>
              <a:t> </a:t>
            </a:r>
            <a:r>
              <a:rPr lang="nl-NL" baseline="0" dirty="0" err="1"/>
              <a:t>key</a:t>
            </a:r>
            <a:r>
              <a:rPr lang="nl-NL" baseline="0" dirty="0"/>
              <a:t> </a:t>
            </a:r>
            <a:r>
              <a:rPr lang="nl-NL" baseline="0" dirty="0" err="1"/>
              <a:t>and</a:t>
            </a:r>
            <a:r>
              <a:rPr lang="nl-NL" baseline="0" dirty="0"/>
              <a:t>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r>
              <a:rPr lang="nl-NL" baseline="0" dirty="0" err="1"/>
              <a:t>Validate</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ValidateTweet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validate</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Enrich</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EnrichTweet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enrich</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TweetBoard</a:t>
            </a:r>
            <a:r>
              <a:rPr lang="nl-NL" baseline="0" dirty="0"/>
              <a: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TweetBoard</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add</a:t>
            </a:r>
            <a:r>
              <a:rPr lang="nl-NL" baseline="0" dirty="0"/>
              <a:t> tweet </a:t>
            </a:r>
            <a:r>
              <a:rPr lang="nl-NL" baseline="0" dirty="0" err="1"/>
              <a:t>to</a:t>
            </a:r>
            <a:r>
              <a:rPr lang="nl-NL" baseline="0" dirty="0"/>
              <a:t> tweet list, update routing slip, </a:t>
            </a:r>
            <a:r>
              <a:rPr lang="nl-NL" baseline="0" dirty="0" err="1"/>
              <a:t>retrieve</a:t>
            </a:r>
            <a:r>
              <a:rPr lang="nl-NL" baseline="0" dirty="0"/>
              <a:t>-</a:t>
            </a:r>
            <a:r>
              <a:rPr lang="nl-NL" baseline="0" dirty="0" err="1"/>
              <a:t>and</a:t>
            </a:r>
            <a:r>
              <a:rPr lang="nl-NL" baseline="0" dirty="0"/>
              <a:t>-store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All</a:t>
            </a:r>
            <a:r>
              <a:rPr lang="nl-NL" baseline="0" dirty="0"/>
              <a:t> microservices </a:t>
            </a:r>
            <a:r>
              <a:rPr lang="nl-NL" baseline="0" dirty="0" err="1"/>
              <a:t>publish</a:t>
            </a:r>
            <a:r>
              <a:rPr lang="nl-NL" baseline="0" dirty="0"/>
              <a:t> </a:t>
            </a:r>
            <a:r>
              <a:rPr lang="nl-NL" baseline="0" dirty="0" err="1"/>
              <a:t>logging</a:t>
            </a:r>
            <a:r>
              <a:rPr lang="nl-NL" baseline="0" dirty="0"/>
              <a:t> </a:t>
            </a:r>
            <a:r>
              <a:rPr lang="nl-NL" baseline="0" dirty="0" err="1"/>
              <a:t>about</a:t>
            </a:r>
            <a:r>
              <a:rPr lang="nl-NL" baseline="0" dirty="0"/>
              <a:t> </a:t>
            </a:r>
            <a:r>
              <a:rPr lang="nl-NL" baseline="0" dirty="0" err="1"/>
              <a:t>their</a:t>
            </a:r>
            <a:r>
              <a:rPr lang="nl-NL" baseline="0" dirty="0"/>
              <a:t> actions </a:t>
            </a:r>
            <a:r>
              <a:rPr lang="nl-NL" baseline="0" dirty="0" err="1"/>
              <a:t>with</a:t>
            </a:r>
            <a:r>
              <a:rPr lang="nl-NL" baseline="0" dirty="0"/>
              <a:t> </a:t>
            </a:r>
            <a:r>
              <a:rPr lang="nl-NL" baseline="0" dirty="0" err="1"/>
              <a:t>the</a:t>
            </a:r>
            <a:r>
              <a:rPr lang="nl-NL" baseline="0" dirty="0"/>
              <a:t> </a:t>
            </a:r>
            <a:r>
              <a:rPr lang="nl-NL" baseline="0" dirty="0" err="1"/>
              <a:t>conversation</a:t>
            </a:r>
            <a:r>
              <a:rPr lang="nl-NL" baseline="0" dirty="0"/>
              <a:t> </a:t>
            </a:r>
            <a:r>
              <a:rPr lang="nl-NL" baseline="0" dirty="0" err="1"/>
              <a:t>identifier</a:t>
            </a:r>
            <a:r>
              <a:rPr lang="nl-NL" baseline="0" dirty="0"/>
              <a:t> as part of </a:t>
            </a:r>
            <a:r>
              <a:rPr lang="nl-NL" baseline="0" dirty="0" err="1"/>
              <a:t>the</a:t>
            </a:r>
            <a:r>
              <a:rPr lang="nl-NL" baseline="0" dirty="0"/>
              <a:t> </a:t>
            </a:r>
            <a:r>
              <a:rPr lang="nl-NL" baseline="0" dirty="0" err="1"/>
              <a:t>logging</a:t>
            </a:r>
            <a:r>
              <a:rPr lang="nl-NL" baseline="0" dirty="0"/>
              <a:t> </a:t>
            </a:r>
          </a:p>
          <a:p>
            <a:r>
              <a:rPr lang="nl-NL" baseline="0" dirty="0"/>
              <a:t>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129</a:t>
            </a:fld>
            <a:endParaRPr lang="en-US"/>
          </a:p>
        </p:txBody>
      </p:sp>
    </p:spTree>
    <p:extLst>
      <p:ext uri="{BB962C8B-B14F-4D97-AF65-F5344CB8AC3E}">
        <p14:creationId xmlns:p14="http://schemas.microsoft.com/office/powerpoint/2010/main" val="4637434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Workflow initiator </a:t>
            </a:r>
            <a:r>
              <a:rPr lang="nl-NL" dirty="0" err="1"/>
              <a:t>responds</a:t>
            </a:r>
            <a:r>
              <a:rPr lang="nl-NL" dirty="0"/>
              <a:t> </a:t>
            </a:r>
            <a:r>
              <a:rPr lang="nl-NL" dirty="0" err="1"/>
              <a:t>to</a:t>
            </a:r>
            <a:r>
              <a:rPr lang="nl-NL" dirty="0"/>
              <a:t> </a:t>
            </a:r>
            <a:r>
              <a:rPr lang="nl-NL" dirty="0" err="1"/>
              <a:t>NewTweetEvent</a:t>
            </a:r>
            <a:endParaRPr lang="nl-NL" dirty="0"/>
          </a:p>
          <a:p>
            <a:r>
              <a:rPr lang="nl-NL" dirty="0"/>
              <a:t>Workflow Initiator</a:t>
            </a:r>
            <a:r>
              <a:rPr lang="nl-NL" baseline="0" dirty="0"/>
              <a:t> - </a:t>
            </a:r>
            <a:r>
              <a:rPr lang="nl-NL" dirty="0" err="1"/>
              <a:t>When</a:t>
            </a:r>
            <a:r>
              <a:rPr lang="nl-NL" baseline="0" dirty="0"/>
              <a:t> tweet is for hashtag </a:t>
            </a:r>
            <a:r>
              <a:rPr lang="nl-NL" baseline="0" dirty="0" err="1"/>
              <a:t>oraclecode</a:t>
            </a:r>
            <a:r>
              <a:rPr lang="nl-NL" baseline="0" dirty="0"/>
              <a:t> </a:t>
            </a:r>
            <a:r>
              <a:rPr lang="nl-NL" baseline="0" dirty="0" err="1"/>
              <a:t>then</a:t>
            </a:r>
            <a:r>
              <a:rPr lang="nl-NL" baseline="0" dirty="0"/>
              <a:t> </a:t>
            </a:r>
            <a:r>
              <a:rPr lang="nl-NL" baseline="0" dirty="0" err="1"/>
              <a:t>create</a:t>
            </a:r>
            <a:r>
              <a:rPr lang="nl-NL" baseline="0" dirty="0"/>
              <a:t> routingslip document </a:t>
            </a:r>
            <a:r>
              <a:rPr lang="nl-NL" baseline="0" dirty="0" err="1"/>
              <a:t>with</a:t>
            </a:r>
            <a:r>
              <a:rPr lang="nl-NL" baseline="0" dirty="0"/>
              <a:t> tweet data, store in cache </a:t>
            </a:r>
            <a:r>
              <a:rPr lang="nl-NL" baseline="0" dirty="0" err="1"/>
              <a:t>under</a:t>
            </a:r>
            <a:r>
              <a:rPr lang="nl-NL" baseline="0" dirty="0"/>
              <a:t> </a:t>
            </a:r>
            <a:r>
              <a:rPr lang="nl-NL" baseline="0" dirty="0" err="1"/>
              <a:t>key</a:t>
            </a:r>
            <a:r>
              <a:rPr lang="nl-NL" baseline="0" dirty="0"/>
              <a:t> </a:t>
            </a:r>
            <a:r>
              <a:rPr lang="nl-NL" baseline="0" dirty="0" err="1"/>
              <a:t>and</a:t>
            </a:r>
            <a:r>
              <a:rPr lang="nl-NL" baseline="0" dirty="0"/>
              <a:t>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r>
              <a:rPr lang="nl-NL" baseline="0" dirty="0" err="1"/>
              <a:t>Validate</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ValidateTweet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validate</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Enrich</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EnrichTweet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enrich</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TweetBoard</a:t>
            </a:r>
            <a:r>
              <a:rPr lang="nl-NL" baseline="0" dirty="0"/>
              <a: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TweetBoard</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add</a:t>
            </a:r>
            <a:r>
              <a:rPr lang="nl-NL" baseline="0" dirty="0"/>
              <a:t> tweet </a:t>
            </a:r>
            <a:r>
              <a:rPr lang="nl-NL" baseline="0" dirty="0" err="1"/>
              <a:t>to</a:t>
            </a:r>
            <a:r>
              <a:rPr lang="nl-NL" baseline="0" dirty="0"/>
              <a:t> tweet list, update routing slip, </a:t>
            </a:r>
            <a:r>
              <a:rPr lang="nl-NL" baseline="0" dirty="0" err="1"/>
              <a:t>retrieve</a:t>
            </a:r>
            <a:r>
              <a:rPr lang="nl-NL" baseline="0" dirty="0"/>
              <a:t>-</a:t>
            </a:r>
            <a:r>
              <a:rPr lang="nl-NL" baseline="0" dirty="0" err="1"/>
              <a:t>and</a:t>
            </a:r>
            <a:r>
              <a:rPr lang="nl-NL" baseline="0" dirty="0"/>
              <a:t>-store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All</a:t>
            </a:r>
            <a:r>
              <a:rPr lang="nl-NL" baseline="0" dirty="0"/>
              <a:t> microservices </a:t>
            </a:r>
            <a:r>
              <a:rPr lang="nl-NL" baseline="0" dirty="0" err="1"/>
              <a:t>publish</a:t>
            </a:r>
            <a:r>
              <a:rPr lang="nl-NL" baseline="0" dirty="0"/>
              <a:t> </a:t>
            </a:r>
            <a:r>
              <a:rPr lang="nl-NL" baseline="0" dirty="0" err="1"/>
              <a:t>logging</a:t>
            </a:r>
            <a:r>
              <a:rPr lang="nl-NL" baseline="0" dirty="0"/>
              <a:t> </a:t>
            </a:r>
            <a:r>
              <a:rPr lang="nl-NL" baseline="0" dirty="0" err="1"/>
              <a:t>about</a:t>
            </a:r>
            <a:r>
              <a:rPr lang="nl-NL" baseline="0" dirty="0"/>
              <a:t> </a:t>
            </a:r>
            <a:r>
              <a:rPr lang="nl-NL" baseline="0" dirty="0" err="1"/>
              <a:t>their</a:t>
            </a:r>
            <a:r>
              <a:rPr lang="nl-NL" baseline="0" dirty="0"/>
              <a:t> actions </a:t>
            </a:r>
            <a:r>
              <a:rPr lang="nl-NL" baseline="0" dirty="0" err="1"/>
              <a:t>with</a:t>
            </a:r>
            <a:r>
              <a:rPr lang="nl-NL" baseline="0" dirty="0"/>
              <a:t> </a:t>
            </a:r>
            <a:r>
              <a:rPr lang="nl-NL" baseline="0" dirty="0" err="1"/>
              <a:t>the</a:t>
            </a:r>
            <a:r>
              <a:rPr lang="nl-NL" baseline="0" dirty="0"/>
              <a:t> </a:t>
            </a:r>
            <a:r>
              <a:rPr lang="nl-NL" baseline="0" dirty="0" err="1"/>
              <a:t>conversation</a:t>
            </a:r>
            <a:r>
              <a:rPr lang="nl-NL" baseline="0" dirty="0"/>
              <a:t> </a:t>
            </a:r>
            <a:r>
              <a:rPr lang="nl-NL" baseline="0" dirty="0" err="1"/>
              <a:t>identifier</a:t>
            </a:r>
            <a:r>
              <a:rPr lang="nl-NL" baseline="0" dirty="0"/>
              <a:t> as part of </a:t>
            </a:r>
            <a:r>
              <a:rPr lang="nl-NL" baseline="0" dirty="0" err="1"/>
              <a:t>the</a:t>
            </a:r>
            <a:r>
              <a:rPr lang="nl-NL" baseline="0" dirty="0"/>
              <a:t> </a:t>
            </a:r>
            <a:r>
              <a:rPr lang="nl-NL" baseline="0" dirty="0" err="1"/>
              <a:t>logging</a:t>
            </a:r>
            <a:r>
              <a:rPr lang="nl-NL" baseline="0" dirty="0"/>
              <a:t> </a:t>
            </a:r>
          </a:p>
          <a:p>
            <a:r>
              <a:rPr lang="nl-NL" baseline="0" dirty="0"/>
              <a:t>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130</a:t>
            </a:fld>
            <a:endParaRPr lang="en-US"/>
          </a:p>
        </p:txBody>
      </p:sp>
    </p:spTree>
    <p:extLst>
      <p:ext uri="{BB962C8B-B14F-4D97-AF65-F5344CB8AC3E}">
        <p14:creationId xmlns:p14="http://schemas.microsoft.com/office/powerpoint/2010/main" val="4637434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a:t>
            </a:fld>
            <a:endParaRPr lang="nl-NL"/>
          </a:p>
        </p:txBody>
      </p:sp>
    </p:spTree>
    <p:extLst>
      <p:ext uri="{BB962C8B-B14F-4D97-AF65-F5344CB8AC3E}">
        <p14:creationId xmlns:p14="http://schemas.microsoft.com/office/powerpoint/2010/main" val="22680259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Workflow initiator </a:t>
            </a:r>
            <a:r>
              <a:rPr lang="nl-NL" dirty="0" err="1"/>
              <a:t>responds</a:t>
            </a:r>
            <a:r>
              <a:rPr lang="nl-NL" dirty="0"/>
              <a:t> </a:t>
            </a:r>
            <a:r>
              <a:rPr lang="nl-NL" dirty="0" err="1"/>
              <a:t>to</a:t>
            </a:r>
            <a:r>
              <a:rPr lang="nl-NL" dirty="0"/>
              <a:t> </a:t>
            </a:r>
            <a:r>
              <a:rPr lang="nl-NL" dirty="0" err="1"/>
              <a:t>NewTweetEvent</a:t>
            </a:r>
            <a:endParaRPr lang="nl-NL" dirty="0"/>
          </a:p>
          <a:p>
            <a:r>
              <a:rPr lang="nl-NL" dirty="0"/>
              <a:t>Workflow Initiator</a:t>
            </a:r>
            <a:r>
              <a:rPr lang="nl-NL" baseline="0" dirty="0"/>
              <a:t> - </a:t>
            </a:r>
            <a:r>
              <a:rPr lang="nl-NL" dirty="0" err="1"/>
              <a:t>When</a:t>
            </a:r>
            <a:r>
              <a:rPr lang="nl-NL" baseline="0" dirty="0"/>
              <a:t> tweet is for hashtag </a:t>
            </a:r>
            <a:r>
              <a:rPr lang="nl-NL" baseline="0" dirty="0" err="1"/>
              <a:t>oraclecode</a:t>
            </a:r>
            <a:r>
              <a:rPr lang="nl-NL" baseline="0" dirty="0"/>
              <a:t> </a:t>
            </a:r>
            <a:r>
              <a:rPr lang="nl-NL" baseline="0" dirty="0" err="1"/>
              <a:t>then</a:t>
            </a:r>
            <a:r>
              <a:rPr lang="nl-NL" baseline="0" dirty="0"/>
              <a:t> </a:t>
            </a:r>
            <a:r>
              <a:rPr lang="nl-NL" baseline="0" dirty="0" err="1"/>
              <a:t>create</a:t>
            </a:r>
            <a:r>
              <a:rPr lang="nl-NL" baseline="0" dirty="0"/>
              <a:t> routingslip document </a:t>
            </a:r>
            <a:r>
              <a:rPr lang="nl-NL" baseline="0" dirty="0" err="1"/>
              <a:t>with</a:t>
            </a:r>
            <a:r>
              <a:rPr lang="nl-NL" baseline="0" dirty="0"/>
              <a:t> tweet data, store in cache </a:t>
            </a:r>
            <a:r>
              <a:rPr lang="nl-NL" baseline="0" dirty="0" err="1"/>
              <a:t>under</a:t>
            </a:r>
            <a:r>
              <a:rPr lang="nl-NL" baseline="0" dirty="0"/>
              <a:t> </a:t>
            </a:r>
            <a:r>
              <a:rPr lang="nl-NL" baseline="0" dirty="0" err="1"/>
              <a:t>key</a:t>
            </a:r>
            <a:r>
              <a:rPr lang="nl-NL" baseline="0" dirty="0"/>
              <a:t> </a:t>
            </a:r>
            <a:r>
              <a:rPr lang="nl-NL" baseline="0" dirty="0" err="1"/>
              <a:t>and</a:t>
            </a:r>
            <a:r>
              <a:rPr lang="nl-NL" baseline="0" dirty="0"/>
              <a:t>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r>
              <a:rPr lang="nl-NL" baseline="0" dirty="0" err="1"/>
              <a:t>Validate</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ValidateTweet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validate</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Enrich</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EnrichTweet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enrich</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TweetBoard</a:t>
            </a:r>
            <a:r>
              <a:rPr lang="nl-NL" baseline="0" dirty="0"/>
              <a: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TweetBoard</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add</a:t>
            </a:r>
            <a:r>
              <a:rPr lang="nl-NL" baseline="0" dirty="0"/>
              <a:t> tweet </a:t>
            </a:r>
            <a:r>
              <a:rPr lang="nl-NL" baseline="0" dirty="0" err="1"/>
              <a:t>to</a:t>
            </a:r>
            <a:r>
              <a:rPr lang="nl-NL" baseline="0" dirty="0"/>
              <a:t> tweet list, update routing slip, </a:t>
            </a:r>
            <a:r>
              <a:rPr lang="nl-NL" baseline="0" dirty="0" err="1"/>
              <a:t>retrieve</a:t>
            </a:r>
            <a:r>
              <a:rPr lang="nl-NL" baseline="0" dirty="0"/>
              <a:t>-</a:t>
            </a:r>
            <a:r>
              <a:rPr lang="nl-NL" baseline="0" dirty="0" err="1"/>
              <a:t>and</a:t>
            </a:r>
            <a:r>
              <a:rPr lang="nl-NL" baseline="0" dirty="0"/>
              <a:t>-store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All</a:t>
            </a:r>
            <a:r>
              <a:rPr lang="nl-NL" baseline="0" dirty="0"/>
              <a:t> microservices </a:t>
            </a:r>
            <a:r>
              <a:rPr lang="nl-NL" baseline="0" dirty="0" err="1"/>
              <a:t>publish</a:t>
            </a:r>
            <a:r>
              <a:rPr lang="nl-NL" baseline="0" dirty="0"/>
              <a:t> </a:t>
            </a:r>
            <a:r>
              <a:rPr lang="nl-NL" baseline="0" dirty="0" err="1"/>
              <a:t>logging</a:t>
            </a:r>
            <a:r>
              <a:rPr lang="nl-NL" baseline="0" dirty="0"/>
              <a:t> </a:t>
            </a:r>
            <a:r>
              <a:rPr lang="nl-NL" baseline="0" dirty="0" err="1"/>
              <a:t>about</a:t>
            </a:r>
            <a:r>
              <a:rPr lang="nl-NL" baseline="0" dirty="0"/>
              <a:t> </a:t>
            </a:r>
            <a:r>
              <a:rPr lang="nl-NL" baseline="0" dirty="0" err="1"/>
              <a:t>their</a:t>
            </a:r>
            <a:r>
              <a:rPr lang="nl-NL" baseline="0" dirty="0"/>
              <a:t> actions </a:t>
            </a:r>
            <a:r>
              <a:rPr lang="nl-NL" baseline="0" dirty="0" err="1"/>
              <a:t>with</a:t>
            </a:r>
            <a:r>
              <a:rPr lang="nl-NL" baseline="0" dirty="0"/>
              <a:t> </a:t>
            </a:r>
            <a:r>
              <a:rPr lang="nl-NL" baseline="0" dirty="0" err="1"/>
              <a:t>the</a:t>
            </a:r>
            <a:r>
              <a:rPr lang="nl-NL" baseline="0" dirty="0"/>
              <a:t> </a:t>
            </a:r>
            <a:r>
              <a:rPr lang="nl-NL" baseline="0" dirty="0" err="1"/>
              <a:t>conversation</a:t>
            </a:r>
            <a:r>
              <a:rPr lang="nl-NL" baseline="0" dirty="0"/>
              <a:t> </a:t>
            </a:r>
            <a:r>
              <a:rPr lang="nl-NL" baseline="0" dirty="0" err="1"/>
              <a:t>identifier</a:t>
            </a:r>
            <a:r>
              <a:rPr lang="nl-NL" baseline="0" dirty="0"/>
              <a:t> as part of </a:t>
            </a:r>
            <a:r>
              <a:rPr lang="nl-NL" baseline="0" dirty="0" err="1"/>
              <a:t>the</a:t>
            </a:r>
            <a:r>
              <a:rPr lang="nl-NL" baseline="0" dirty="0"/>
              <a:t> </a:t>
            </a:r>
            <a:r>
              <a:rPr lang="nl-NL" baseline="0" dirty="0" err="1"/>
              <a:t>logging</a:t>
            </a:r>
            <a:r>
              <a:rPr lang="nl-NL" baseline="0" dirty="0"/>
              <a:t> </a:t>
            </a:r>
          </a:p>
          <a:p>
            <a:r>
              <a:rPr lang="nl-NL" baseline="0" dirty="0"/>
              <a:t>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133</a:t>
            </a:fld>
            <a:endParaRPr lang="en-US"/>
          </a:p>
        </p:txBody>
      </p:sp>
    </p:spTree>
    <p:extLst>
      <p:ext uri="{BB962C8B-B14F-4D97-AF65-F5344CB8AC3E}">
        <p14:creationId xmlns:p14="http://schemas.microsoft.com/office/powerpoint/2010/main" val="3664543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Workflow initiator </a:t>
            </a:r>
            <a:r>
              <a:rPr lang="nl-NL" dirty="0" err="1"/>
              <a:t>responds</a:t>
            </a:r>
            <a:r>
              <a:rPr lang="nl-NL" dirty="0"/>
              <a:t> </a:t>
            </a:r>
            <a:r>
              <a:rPr lang="nl-NL" dirty="0" err="1"/>
              <a:t>to</a:t>
            </a:r>
            <a:r>
              <a:rPr lang="nl-NL" dirty="0"/>
              <a:t> </a:t>
            </a:r>
            <a:r>
              <a:rPr lang="nl-NL" dirty="0" err="1"/>
              <a:t>NewTweetEvent</a:t>
            </a:r>
            <a:endParaRPr lang="nl-NL" dirty="0"/>
          </a:p>
          <a:p>
            <a:r>
              <a:rPr lang="nl-NL" dirty="0"/>
              <a:t>Workflow Initiator</a:t>
            </a:r>
            <a:r>
              <a:rPr lang="nl-NL" baseline="0" dirty="0"/>
              <a:t> - </a:t>
            </a:r>
            <a:r>
              <a:rPr lang="nl-NL" dirty="0" err="1"/>
              <a:t>When</a:t>
            </a:r>
            <a:r>
              <a:rPr lang="nl-NL" baseline="0" dirty="0"/>
              <a:t> tweet is for hashtag </a:t>
            </a:r>
            <a:r>
              <a:rPr lang="nl-NL" baseline="0" dirty="0" err="1"/>
              <a:t>oraclecode</a:t>
            </a:r>
            <a:r>
              <a:rPr lang="nl-NL" baseline="0" dirty="0"/>
              <a:t> </a:t>
            </a:r>
            <a:r>
              <a:rPr lang="nl-NL" baseline="0" dirty="0" err="1"/>
              <a:t>then</a:t>
            </a:r>
            <a:r>
              <a:rPr lang="nl-NL" baseline="0" dirty="0"/>
              <a:t> </a:t>
            </a:r>
            <a:r>
              <a:rPr lang="nl-NL" baseline="0" dirty="0" err="1"/>
              <a:t>create</a:t>
            </a:r>
            <a:r>
              <a:rPr lang="nl-NL" baseline="0" dirty="0"/>
              <a:t> routingslip document </a:t>
            </a:r>
            <a:r>
              <a:rPr lang="nl-NL" baseline="0" dirty="0" err="1"/>
              <a:t>with</a:t>
            </a:r>
            <a:r>
              <a:rPr lang="nl-NL" baseline="0" dirty="0"/>
              <a:t> tweet data, store in cache </a:t>
            </a:r>
            <a:r>
              <a:rPr lang="nl-NL" baseline="0" dirty="0" err="1"/>
              <a:t>under</a:t>
            </a:r>
            <a:r>
              <a:rPr lang="nl-NL" baseline="0" dirty="0"/>
              <a:t> </a:t>
            </a:r>
            <a:r>
              <a:rPr lang="nl-NL" baseline="0" dirty="0" err="1"/>
              <a:t>key</a:t>
            </a:r>
            <a:r>
              <a:rPr lang="nl-NL" baseline="0" dirty="0"/>
              <a:t> </a:t>
            </a:r>
            <a:r>
              <a:rPr lang="nl-NL" baseline="0" dirty="0" err="1"/>
              <a:t>and</a:t>
            </a:r>
            <a:r>
              <a:rPr lang="nl-NL" baseline="0" dirty="0"/>
              <a:t>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r>
              <a:rPr lang="nl-NL" baseline="0" dirty="0" err="1"/>
              <a:t>Validate</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ValidateTweet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validate</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Enrich</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EnrichTweet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enrich</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TweetBoard</a:t>
            </a:r>
            <a:r>
              <a:rPr lang="nl-NL" baseline="0" dirty="0"/>
              <a: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TweetBoard</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add</a:t>
            </a:r>
            <a:r>
              <a:rPr lang="nl-NL" baseline="0" dirty="0"/>
              <a:t> tweet </a:t>
            </a:r>
            <a:r>
              <a:rPr lang="nl-NL" baseline="0" dirty="0" err="1"/>
              <a:t>to</a:t>
            </a:r>
            <a:r>
              <a:rPr lang="nl-NL" baseline="0" dirty="0"/>
              <a:t> tweet list, update routing slip, </a:t>
            </a:r>
            <a:r>
              <a:rPr lang="nl-NL" baseline="0" dirty="0" err="1"/>
              <a:t>retrieve</a:t>
            </a:r>
            <a:r>
              <a:rPr lang="nl-NL" baseline="0" dirty="0"/>
              <a:t>-</a:t>
            </a:r>
            <a:r>
              <a:rPr lang="nl-NL" baseline="0" dirty="0" err="1"/>
              <a:t>and</a:t>
            </a:r>
            <a:r>
              <a:rPr lang="nl-NL" baseline="0" dirty="0"/>
              <a:t>-store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All</a:t>
            </a:r>
            <a:r>
              <a:rPr lang="nl-NL" baseline="0" dirty="0"/>
              <a:t> microservices </a:t>
            </a:r>
            <a:r>
              <a:rPr lang="nl-NL" baseline="0" dirty="0" err="1"/>
              <a:t>publish</a:t>
            </a:r>
            <a:r>
              <a:rPr lang="nl-NL" baseline="0" dirty="0"/>
              <a:t> </a:t>
            </a:r>
            <a:r>
              <a:rPr lang="nl-NL" baseline="0" dirty="0" err="1"/>
              <a:t>logging</a:t>
            </a:r>
            <a:r>
              <a:rPr lang="nl-NL" baseline="0" dirty="0"/>
              <a:t> </a:t>
            </a:r>
            <a:r>
              <a:rPr lang="nl-NL" baseline="0" dirty="0" err="1"/>
              <a:t>about</a:t>
            </a:r>
            <a:r>
              <a:rPr lang="nl-NL" baseline="0" dirty="0"/>
              <a:t> </a:t>
            </a:r>
            <a:r>
              <a:rPr lang="nl-NL" baseline="0" dirty="0" err="1"/>
              <a:t>their</a:t>
            </a:r>
            <a:r>
              <a:rPr lang="nl-NL" baseline="0" dirty="0"/>
              <a:t> actions </a:t>
            </a:r>
            <a:r>
              <a:rPr lang="nl-NL" baseline="0" dirty="0" err="1"/>
              <a:t>with</a:t>
            </a:r>
            <a:r>
              <a:rPr lang="nl-NL" baseline="0" dirty="0"/>
              <a:t> </a:t>
            </a:r>
            <a:r>
              <a:rPr lang="nl-NL" baseline="0" dirty="0" err="1"/>
              <a:t>the</a:t>
            </a:r>
            <a:r>
              <a:rPr lang="nl-NL" baseline="0" dirty="0"/>
              <a:t> </a:t>
            </a:r>
            <a:r>
              <a:rPr lang="nl-NL" baseline="0" dirty="0" err="1"/>
              <a:t>conversation</a:t>
            </a:r>
            <a:r>
              <a:rPr lang="nl-NL" baseline="0" dirty="0"/>
              <a:t> </a:t>
            </a:r>
            <a:r>
              <a:rPr lang="nl-NL" baseline="0" dirty="0" err="1"/>
              <a:t>identifier</a:t>
            </a:r>
            <a:r>
              <a:rPr lang="nl-NL" baseline="0" dirty="0"/>
              <a:t> as part of </a:t>
            </a:r>
            <a:r>
              <a:rPr lang="nl-NL" baseline="0" dirty="0" err="1"/>
              <a:t>the</a:t>
            </a:r>
            <a:r>
              <a:rPr lang="nl-NL" baseline="0" dirty="0"/>
              <a:t> </a:t>
            </a:r>
            <a:r>
              <a:rPr lang="nl-NL" baseline="0" dirty="0" err="1"/>
              <a:t>logging</a:t>
            </a:r>
            <a:r>
              <a:rPr lang="nl-NL" baseline="0" dirty="0"/>
              <a:t> </a:t>
            </a:r>
          </a:p>
          <a:p>
            <a:r>
              <a:rPr lang="nl-NL" baseline="0" dirty="0"/>
              <a:t>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140</a:t>
            </a:fld>
            <a:endParaRPr lang="en-US"/>
          </a:p>
        </p:txBody>
      </p:sp>
    </p:spTree>
    <p:extLst>
      <p:ext uri="{BB962C8B-B14F-4D97-AF65-F5344CB8AC3E}">
        <p14:creationId xmlns:p14="http://schemas.microsoft.com/office/powerpoint/2010/main" val="169605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FB967C-E8DF-AF4B-9B57-A68D256EEC90}" type="slidenum">
              <a:rPr lang="nl-NL" smtClean="0"/>
              <a:t>6</a:t>
            </a:fld>
            <a:endParaRPr lang="nl-NL"/>
          </a:p>
        </p:txBody>
      </p:sp>
    </p:spTree>
    <p:extLst>
      <p:ext uri="{BB962C8B-B14F-4D97-AF65-F5344CB8AC3E}">
        <p14:creationId xmlns:p14="http://schemas.microsoft.com/office/powerpoint/2010/main" val="4593335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1954539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microservices architecture promises flexibility, scalability, and optimal use of compute resources. </a:t>
            </a:r>
          </a:p>
          <a:p>
            <a:r>
              <a:rPr lang="en-US" sz="1200" b="0" i="0" kern="1200" dirty="0">
                <a:solidFill>
                  <a:schemeClr val="tx1"/>
                </a:solidFill>
                <a:effectLst/>
                <a:latin typeface="+mn-lt"/>
                <a:ea typeface="+mn-ea"/>
                <a:cs typeface="+mn-cs"/>
              </a:rPr>
              <a:t>Via independent components with well-defined scope and responsibility, interface, and ownership that are evolved and managed in an automated DevOps process, this architecture leverages current technologies and hard-learned insights from past decades. </a:t>
            </a:r>
          </a:p>
          <a:p>
            <a:r>
              <a:rPr lang="en-US" sz="1200" b="0" i="0" kern="1200" dirty="0">
                <a:solidFill>
                  <a:schemeClr val="tx1"/>
                </a:solidFill>
                <a:effectLst/>
                <a:latin typeface="+mn-lt"/>
                <a:ea typeface="+mn-ea"/>
                <a:cs typeface="+mn-cs"/>
              </a:rPr>
              <a:t>This session demonstrates how to implement, roll out, and manage a set of collaborating microservices on Oracle Cloud, using services such as </a:t>
            </a:r>
          </a:p>
          <a:p>
            <a:r>
              <a:rPr lang="en-US" sz="1200" b="0" i="0" kern="1200" dirty="0">
                <a:solidFill>
                  <a:schemeClr val="tx1"/>
                </a:solidFill>
                <a:effectLst/>
                <a:latin typeface="+mn-lt"/>
                <a:ea typeface="+mn-ea"/>
                <a:cs typeface="+mn-cs"/>
              </a:rPr>
              <a:t>container (Docker) and Oracle Application Container Cloud, </a:t>
            </a:r>
          </a:p>
          <a:p>
            <a:r>
              <a:rPr lang="en-US" sz="1200" b="0" i="0" kern="1200" dirty="0">
                <a:solidFill>
                  <a:schemeClr val="tx1"/>
                </a:solidFill>
                <a:effectLst/>
                <a:latin typeface="+mn-lt"/>
                <a:ea typeface="+mn-ea"/>
                <a:cs typeface="+mn-cs"/>
              </a:rPr>
              <a:t>event hubs, Oracle Container Engine (Kubernetes), </a:t>
            </a:r>
          </a:p>
          <a:p>
            <a:r>
              <a:rPr lang="en-US" sz="1200" b="0" i="0" kern="1200" dirty="0">
                <a:solidFill>
                  <a:schemeClr val="tx1"/>
                </a:solidFill>
                <a:effectLst/>
                <a:latin typeface="+mn-lt"/>
                <a:ea typeface="+mn-ea"/>
                <a:cs typeface="+mn-cs"/>
              </a:rPr>
              <a:t>Oracle Identity Cloud Service, </a:t>
            </a:r>
          </a:p>
          <a:p>
            <a:r>
              <a:rPr lang="en-US" sz="1200" b="0" i="0" kern="1200" dirty="0">
                <a:solidFill>
                  <a:schemeClr val="tx1"/>
                </a:solidFill>
                <a:effectLst/>
                <a:latin typeface="+mn-lt"/>
                <a:ea typeface="+mn-ea"/>
                <a:cs typeface="+mn-cs"/>
              </a:rPr>
              <a:t>Oracle Data Hub Cloud Service, </a:t>
            </a:r>
          </a:p>
          <a:p>
            <a:r>
              <a:rPr lang="en-US" sz="1200" b="0" i="0" kern="1200" dirty="0" err="1">
                <a:solidFill>
                  <a:schemeClr val="tx1"/>
                </a:solidFill>
                <a:effectLst/>
                <a:latin typeface="+mn-lt"/>
                <a:ea typeface="+mn-ea"/>
                <a:cs typeface="+mn-cs"/>
              </a:rPr>
              <a:t>Wercker</a:t>
            </a:r>
            <a:r>
              <a:rPr lang="en-US" sz="1200" b="0" i="0" kern="1200" dirty="0">
                <a:solidFill>
                  <a:schemeClr val="tx1"/>
                </a:solidFill>
                <a:effectLst/>
                <a:latin typeface="+mn-lt"/>
                <a:ea typeface="+mn-ea"/>
                <a:cs typeface="+mn-cs"/>
              </a:rPr>
              <a:t>, Oracle Visual Builder Cloud Service, and </a:t>
            </a:r>
            <a:r>
              <a:rPr lang="en-US" sz="1200" b="0" i="0" kern="1200" dirty="0" err="1">
                <a:solidFill>
                  <a:schemeClr val="tx1"/>
                </a:solidFill>
                <a:effectLst/>
                <a:latin typeface="+mn-lt"/>
                <a:ea typeface="+mn-ea"/>
                <a:cs typeface="+mn-cs"/>
              </a:rPr>
              <a:t>Fn</a:t>
            </a:r>
            <a:r>
              <a:rPr lang="en-US" sz="1200" b="0" i="0" kern="1200" dirty="0">
                <a:solidFill>
                  <a:schemeClr val="tx1"/>
                </a:solidFill>
                <a:effectLst/>
                <a:latin typeface="+mn-lt"/>
                <a:ea typeface="+mn-ea"/>
                <a:cs typeface="+mn-cs"/>
              </a:rPr>
              <a:t> serverless platform </a:t>
            </a:r>
          </a:p>
          <a:p>
            <a:r>
              <a:rPr lang="en-US" sz="1200" b="0" i="0" kern="1200" dirty="0">
                <a:solidFill>
                  <a:schemeClr val="tx1"/>
                </a:solidFill>
                <a:effectLst/>
                <a:latin typeface="+mn-lt"/>
                <a:ea typeface="+mn-ea"/>
                <a:cs typeface="+mn-cs"/>
              </a:rPr>
              <a:t>and open source tools: </a:t>
            </a:r>
            <a:r>
              <a:rPr lang="en-US" sz="1200" b="0" i="0" kern="1200" dirty="0" err="1">
                <a:solidFill>
                  <a:schemeClr val="tx1"/>
                </a:solidFill>
                <a:effectLst/>
                <a:latin typeface="+mn-lt"/>
                <a:ea typeface="+mn-ea"/>
                <a:cs typeface="+mn-cs"/>
              </a:rPr>
              <a:t>Istio</a:t>
            </a:r>
            <a:r>
              <a:rPr lang="en-US" sz="1200" b="0" i="0" kern="1200" dirty="0">
                <a:solidFill>
                  <a:schemeClr val="tx1"/>
                </a:solidFill>
                <a:effectLst/>
                <a:latin typeface="+mn-lt"/>
                <a:ea typeface="+mn-ea"/>
                <a:cs typeface="+mn-cs"/>
              </a:rPr>
              <a:t>, Prometheus, </a:t>
            </a:r>
            <a:r>
              <a:rPr lang="en-US" sz="1200" b="0" i="0" kern="1200" dirty="0" err="1">
                <a:solidFill>
                  <a:schemeClr val="tx1"/>
                </a:solidFill>
                <a:effectLst/>
                <a:latin typeface="+mn-lt"/>
                <a:ea typeface="+mn-ea"/>
                <a:cs typeface="+mn-cs"/>
              </a:rPr>
              <a:t>Zipkin</a:t>
            </a:r>
            <a:r>
              <a:rPr lang="en-US" sz="1200" b="0" i="0" kern="1200" dirty="0">
                <a:solidFill>
                  <a:schemeClr val="tx1"/>
                </a:solidFill>
                <a:effectLst/>
                <a:latin typeface="+mn-lt"/>
                <a:ea typeface="+mn-ea"/>
                <a:cs typeface="+mn-cs"/>
              </a:rPr>
              <a:t>, Grafana.</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12</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a:t>
            </a:r>
          </a:p>
          <a:p>
            <a:r>
              <a:rPr lang="en-US" dirty="0"/>
              <a:t>Requirements</a:t>
            </a:r>
          </a:p>
          <a:p>
            <a:r>
              <a:rPr lang="en-US" dirty="0"/>
              <a:t>Specifications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15</a:t>
            </a:fld>
            <a:endParaRPr lang="nl-NL"/>
          </a:p>
        </p:txBody>
      </p:sp>
    </p:spTree>
    <p:extLst>
      <p:ext uri="{BB962C8B-B14F-4D97-AF65-F5344CB8AC3E}">
        <p14:creationId xmlns:p14="http://schemas.microsoft.com/office/powerpoint/2010/main" val="35268412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34</a:t>
            </a:fld>
            <a:endParaRPr lang="nl-NL"/>
          </a:p>
        </p:txBody>
      </p:sp>
    </p:spTree>
    <p:extLst>
      <p:ext uri="{BB962C8B-B14F-4D97-AF65-F5344CB8AC3E}">
        <p14:creationId xmlns:p14="http://schemas.microsoft.com/office/powerpoint/2010/main" val="3570071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35</a:t>
            </a:fld>
            <a:endParaRPr lang="nl-NL"/>
          </a:p>
        </p:txBody>
      </p:sp>
    </p:spTree>
    <p:extLst>
      <p:ext uri="{BB962C8B-B14F-4D97-AF65-F5344CB8AC3E}">
        <p14:creationId xmlns:p14="http://schemas.microsoft.com/office/powerpoint/2010/main" val="3423694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(Docker Containers)</a:t>
            </a:r>
          </a:p>
          <a:p>
            <a:pPr lvl="1"/>
            <a:r>
              <a:rPr lang="en-US" dirty="0"/>
              <a:t>Distributed infrastructure (scalable and available)</a:t>
            </a:r>
          </a:p>
          <a:p>
            <a:pPr lvl="1"/>
            <a:r>
              <a:rPr lang="en-US" dirty="0"/>
              <a:t>Hide infrastructure from DevOps teams</a:t>
            </a:r>
          </a:p>
          <a:p>
            <a:pPr lvl="1"/>
            <a:r>
              <a:rPr lang="en-US" dirty="0"/>
              <a:t>Auto-healing</a:t>
            </a:r>
          </a:p>
          <a:p>
            <a:pPr lvl="1"/>
            <a:r>
              <a:rPr lang="en-US" dirty="0"/>
              <a:t>Elastic Scale </a:t>
            </a:r>
          </a:p>
          <a:p>
            <a:pPr lvl="1"/>
            <a:r>
              <a:rPr lang="en-US" dirty="0"/>
              <a:t>Wire up the micros – connect dynamically (service discovery)</a:t>
            </a:r>
          </a:p>
          <a:p>
            <a:pPr lvl="1"/>
            <a:r>
              <a:rPr lang="en-US" dirty="0"/>
              <a:t>Load Balance</a:t>
            </a:r>
          </a:p>
          <a:p>
            <a:pPr lvl="1"/>
            <a:r>
              <a:rPr lang="en-US" dirty="0"/>
              <a:t>Provide Persistent storage</a:t>
            </a:r>
          </a:p>
          <a:p>
            <a:pPr lvl="1"/>
            <a:r>
              <a:rPr lang="en-US" dirty="0"/>
              <a:t>Rolling Upgrade</a:t>
            </a:r>
          </a:p>
          <a:p>
            <a:pPr lvl="1"/>
            <a:r>
              <a:rPr lang="en-US" dirty="0"/>
              <a:t>Configuration &amp; Secret Management</a:t>
            </a:r>
          </a:p>
          <a:p>
            <a:pPr lvl="1"/>
            <a:r>
              <a:rPr lang="en-US" dirty="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68</a:t>
            </a:fld>
            <a:endParaRPr lang="nl-NL"/>
          </a:p>
        </p:txBody>
      </p:sp>
    </p:spTree>
    <p:extLst>
      <p:ext uri="{BB962C8B-B14F-4D97-AF65-F5344CB8AC3E}">
        <p14:creationId xmlns:p14="http://schemas.microsoft.com/office/powerpoint/2010/main" val="17744332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Business and IT agility through microservice architecture powered by containers and cloud</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085497550"/>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D9DAA3-FEAB-4106-A3C5-0F81E8AAF5D0}"/>
              </a:ext>
            </a:extLst>
          </p:cNvPr>
          <p:cNvSpPr>
            <a:spLocks noGrp="1"/>
          </p:cNvSpPr>
          <p:nvPr>
            <p:ph type="dt" sz="half" idx="10"/>
          </p:nvPr>
        </p:nvSpPr>
        <p:spPr/>
        <p:txBody>
          <a:bodyPr/>
          <a:lstStyle/>
          <a:p>
            <a:endParaRPr lang="en-NL"/>
          </a:p>
        </p:txBody>
      </p:sp>
      <p:sp>
        <p:nvSpPr>
          <p:cNvPr id="3" name="Footer Placeholder 2">
            <a:extLst>
              <a:ext uri="{FF2B5EF4-FFF2-40B4-BE49-F238E27FC236}">
                <a16:creationId xmlns:a16="http://schemas.microsoft.com/office/drawing/2014/main" id="{A00AF1F2-E4A8-4541-8117-718D2E09569B}"/>
              </a:ext>
            </a:extLst>
          </p:cNvPr>
          <p:cNvSpPr>
            <a:spLocks noGrp="1"/>
          </p:cNvSpPr>
          <p:nvPr>
            <p:ph type="ftr" sz="quarter" idx="11"/>
          </p:nvPr>
        </p:nvSpPr>
        <p:spPr/>
        <p:txBody>
          <a:bodyPr/>
          <a:lstStyle/>
          <a:p>
            <a:r>
              <a:rPr lang="en-US"/>
              <a:t>Business and IT agility through microservice architecture powered by containers and cloud</a:t>
            </a:r>
            <a:endParaRPr lang="en-NL"/>
          </a:p>
        </p:txBody>
      </p:sp>
      <p:sp>
        <p:nvSpPr>
          <p:cNvPr id="4" name="Slide Number Placeholder 3">
            <a:extLst>
              <a:ext uri="{FF2B5EF4-FFF2-40B4-BE49-F238E27FC236}">
                <a16:creationId xmlns:a16="http://schemas.microsoft.com/office/drawing/2014/main" id="{D099FD88-8082-4556-9F62-6C06A65B3D25}"/>
              </a:ext>
            </a:extLst>
          </p:cNvPr>
          <p:cNvSpPr>
            <a:spLocks noGrp="1"/>
          </p:cNvSpPr>
          <p:nvPr>
            <p:ph type="sldNum" sz="quarter" idx="12"/>
          </p:nvPr>
        </p:nvSpPr>
        <p:spPr/>
        <p:txBody>
          <a:bodyPr/>
          <a:lstStyle/>
          <a:p>
            <a:fld id="{B3442065-D30A-409A-9273-ACEFA0F29716}" type="slidenum">
              <a:rPr lang="en-NL" smtClean="0"/>
              <a:t>‹#›</a:t>
            </a:fld>
            <a:endParaRPr lang="en-NL"/>
          </a:p>
        </p:txBody>
      </p:sp>
    </p:spTree>
    <p:extLst>
      <p:ext uri="{BB962C8B-B14F-4D97-AF65-F5344CB8AC3E}">
        <p14:creationId xmlns:p14="http://schemas.microsoft.com/office/powerpoint/2010/main" val="10006595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endParaRPr lang="nl-NL"/>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69754556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21367076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Business and IT agility through microservice architecture powered by containers and cloud</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Business and IT agility through microservice architecture powered by containers and cloud</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 id="2147483693" r:id="rId16"/>
    <p:sldLayoutId id="2147483694" r:id="rId17"/>
    <p:sldLayoutId id="2147483695" r:id="rId18"/>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7.xml"/><Relationship Id="rId4" Type="http://schemas.openxmlformats.org/officeDocument/2006/relationships/image" Target="../media/image100.png"/></Relationships>
</file>

<file path=ppt/slides/_rels/slide10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7.xml"/></Relationships>
</file>

<file path=ppt/slides/_rels/slide103.xml.rels><?xml version="1.0" encoding="UTF-8" standalone="yes"?>
<Relationships xmlns="http://schemas.openxmlformats.org/package/2006/relationships"><Relationship Id="rId8" Type="http://schemas.openxmlformats.org/officeDocument/2006/relationships/image" Target="../media/image105.png"/><Relationship Id="rId13" Type="http://schemas.openxmlformats.org/officeDocument/2006/relationships/image" Target="../media/image108.png"/><Relationship Id="rId18" Type="http://schemas.openxmlformats.org/officeDocument/2006/relationships/image" Target="../media/image112.png"/><Relationship Id="rId26" Type="http://schemas.microsoft.com/office/2007/relationships/hdphoto" Target="../media/hdphoto2.wdp"/><Relationship Id="rId3" Type="http://schemas.openxmlformats.org/officeDocument/2006/relationships/image" Target="../media/image101.png"/><Relationship Id="rId21" Type="http://schemas.openxmlformats.org/officeDocument/2006/relationships/image" Target="../media/image115.png"/><Relationship Id="rId7" Type="http://schemas.openxmlformats.org/officeDocument/2006/relationships/image" Target="../media/image104.png"/><Relationship Id="rId12" Type="http://schemas.openxmlformats.org/officeDocument/2006/relationships/image" Target="../media/image100.png"/><Relationship Id="rId17" Type="http://schemas.openxmlformats.org/officeDocument/2006/relationships/image" Target="../media/image111.png"/><Relationship Id="rId25" Type="http://schemas.openxmlformats.org/officeDocument/2006/relationships/image" Target="../media/image119.png"/><Relationship Id="rId2" Type="http://schemas.openxmlformats.org/officeDocument/2006/relationships/notesSlide" Target="../notesSlides/notesSlide17.xml"/><Relationship Id="rId16" Type="http://schemas.openxmlformats.org/officeDocument/2006/relationships/image" Target="../media/image110.png"/><Relationship Id="rId20" Type="http://schemas.openxmlformats.org/officeDocument/2006/relationships/image" Target="../media/image114.png"/><Relationship Id="rId1" Type="http://schemas.openxmlformats.org/officeDocument/2006/relationships/slideLayout" Target="../slideLayouts/slideLayout17.xml"/><Relationship Id="rId6" Type="http://schemas.openxmlformats.org/officeDocument/2006/relationships/image" Target="../media/image99.png"/><Relationship Id="rId11" Type="http://schemas.openxmlformats.org/officeDocument/2006/relationships/image" Target="../media/image44.png"/><Relationship Id="rId24" Type="http://schemas.openxmlformats.org/officeDocument/2006/relationships/image" Target="../media/image118.jpg"/><Relationship Id="rId5" Type="http://schemas.openxmlformats.org/officeDocument/2006/relationships/image" Target="../media/image103.jpeg"/><Relationship Id="rId15" Type="http://schemas.openxmlformats.org/officeDocument/2006/relationships/image" Target="../media/image109.png"/><Relationship Id="rId23" Type="http://schemas.openxmlformats.org/officeDocument/2006/relationships/image" Target="../media/image117.jpeg"/><Relationship Id="rId10" Type="http://schemas.openxmlformats.org/officeDocument/2006/relationships/image" Target="../media/image107.png"/><Relationship Id="rId19" Type="http://schemas.openxmlformats.org/officeDocument/2006/relationships/image" Target="../media/image113.png"/><Relationship Id="rId4" Type="http://schemas.openxmlformats.org/officeDocument/2006/relationships/image" Target="../media/image102.png"/><Relationship Id="rId9" Type="http://schemas.openxmlformats.org/officeDocument/2006/relationships/image" Target="../media/image106.png"/><Relationship Id="rId14" Type="http://schemas.microsoft.com/office/2007/relationships/hdphoto" Target="../media/hdphoto1.wdp"/><Relationship Id="rId22" Type="http://schemas.openxmlformats.org/officeDocument/2006/relationships/image" Target="../media/image116.png"/></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jpeg"/><Relationship Id="rId1" Type="http://schemas.openxmlformats.org/officeDocument/2006/relationships/slideLayout" Target="../slideLayouts/slideLayout16.xml"/><Relationship Id="rId4" Type="http://schemas.openxmlformats.org/officeDocument/2006/relationships/image" Target="../media/image122.png"/></Relationships>
</file>

<file path=ppt/slides/_rels/slide10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0.jpeg"/><Relationship Id="rId1" Type="http://schemas.openxmlformats.org/officeDocument/2006/relationships/slideLayout" Target="../slideLayouts/slideLayout16.xml"/><Relationship Id="rId4" Type="http://schemas.openxmlformats.org/officeDocument/2006/relationships/image" Target="../media/image124.png"/></Relationships>
</file>

<file path=ppt/slides/_rels/slide10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0.jpeg"/><Relationship Id="rId1" Type="http://schemas.openxmlformats.org/officeDocument/2006/relationships/slideLayout" Target="../slideLayouts/slideLayout16.xml"/><Relationship Id="rId4" Type="http://schemas.openxmlformats.org/officeDocument/2006/relationships/image" Target="../media/image126.png"/></Relationships>
</file>

<file path=ppt/slides/_rels/slide10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0.jpe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27.png"/><Relationship Id="rId1" Type="http://schemas.openxmlformats.org/officeDocument/2006/relationships/slideLayout" Target="../slideLayouts/slideLayout5.xml"/><Relationship Id="rId5" Type="http://schemas.openxmlformats.org/officeDocument/2006/relationships/image" Target="../media/image129.png"/><Relationship Id="rId4" Type="http://schemas.openxmlformats.org/officeDocument/2006/relationships/image" Target="../media/image128.png"/></Relationships>
</file>

<file path=ppt/slides/_rels/slide1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30.png"/><Relationship Id="rId1" Type="http://schemas.openxmlformats.org/officeDocument/2006/relationships/slideLayout" Target="../slideLayouts/slideLayout5.xml"/><Relationship Id="rId5" Type="http://schemas.openxmlformats.org/officeDocument/2006/relationships/image" Target="../media/image132.png"/><Relationship Id="rId4" Type="http://schemas.openxmlformats.org/officeDocument/2006/relationships/image" Target="../media/image131.jpeg"/></Relationships>
</file>

<file path=ppt/slides/_rels/slide1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12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34.jpeg"/><Relationship Id="rId1" Type="http://schemas.openxmlformats.org/officeDocument/2006/relationships/slideLayout" Target="../slideLayouts/slideLayout5.xml"/><Relationship Id="rId5" Type="http://schemas.openxmlformats.org/officeDocument/2006/relationships/image" Target="../media/image135.jpeg"/><Relationship Id="rId4" Type="http://schemas.openxmlformats.org/officeDocument/2006/relationships/image" Target="../media/image49.png"/></Relationships>
</file>

<file path=ppt/slides/_rels/slide12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134.jpeg"/><Relationship Id="rId1" Type="http://schemas.openxmlformats.org/officeDocument/2006/relationships/slideLayout" Target="../slideLayouts/slideLayout5.xml"/><Relationship Id="rId5" Type="http://schemas.openxmlformats.org/officeDocument/2006/relationships/image" Target="../media/image135.jpeg"/><Relationship Id="rId4" Type="http://schemas.openxmlformats.org/officeDocument/2006/relationships/image" Target="../media/image49.png"/></Relationships>
</file>

<file path=ppt/slides/_rels/slide12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hyperlink" Target="http://technology.amis.nl/" TargetMode="External"/><Relationship Id="rId7" Type="http://schemas.openxmlformats.org/officeDocument/2006/relationships/image" Target="../media/image138.png"/><Relationship Id="rId2" Type="http://schemas.openxmlformats.org/officeDocument/2006/relationships/image" Target="../media/image7.jpg"/><Relationship Id="rId1" Type="http://schemas.openxmlformats.org/officeDocument/2006/relationships/slideLayout" Target="../slideLayouts/slideLayout12.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4" Type="http://schemas.openxmlformats.org/officeDocument/2006/relationships/hyperlink" Target="mailto:lucas.jellema@amis.nl" TargetMode="External"/><Relationship Id="rId9" Type="http://schemas.openxmlformats.org/officeDocument/2006/relationships/image" Target="../media/image140.png"/></Relationships>
</file>

<file path=ppt/slides/_rels/slide12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 Id="rId5" Type="http://schemas.openxmlformats.org/officeDocument/2006/relationships/image" Target="../media/image144.png"/><Relationship Id="rId4" Type="http://schemas.openxmlformats.org/officeDocument/2006/relationships/image" Target="../media/image143.png"/></Relationships>
</file>

<file path=ppt/slides/_rels/slide127.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48.jpeg"/><Relationship Id="rId5" Type="http://schemas.openxmlformats.org/officeDocument/2006/relationships/image" Target="../media/image147.png"/><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48.jpeg"/><Relationship Id="rId5" Type="http://schemas.openxmlformats.org/officeDocument/2006/relationships/image" Target="../media/image97.png"/><Relationship Id="rId4" Type="http://schemas.openxmlformats.org/officeDocument/2006/relationships/image" Target="../media/image147.png"/></Relationships>
</file>

<file path=ppt/slides/_rels/slide13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48.jpeg"/><Relationship Id="rId5" Type="http://schemas.openxmlformats.org/officeDocument/2006/relationships/image" Target="../media/image97.png"/><Relationship Id="rId4" Type="http://schemas.openxmlformats.org/officeDocument/2006/relationships/image" Target="../media/image147.png"/></Relationships>
</file>

<file path=ppt/slides/_rels/slide1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135.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3.png"/><Relationship Id="rId1" Type="http://schemas.openxmlformats.org/officeDocument/2006/relationships/slideLayout" Target="../slideLayouts/slideLayout5.xml"/><Relationship Id="rId4" Type="http://schemas.openxmlformats.org/officeDocument/2006/relationships/image" Target="../media/image154.png"/></Relationships>
</file>

<file path=ppt/slides/_rels/slide136.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59.png"/><Relationship Id="rId3" Type="http://schemas.openxmlformats.org/officeDocument/2006/relationships/image" Target="../media/image146.png"/><Relationship Id="rId7" Type="http://schemas.openxmlformats.org/officeDocument/2006/relationships/image" Target="../media/image156.jpeg"/><Relationship Id="rId12" Type="http://schemas.openxmlformats.org/officeDocument/2006/relationships/image" Target="../media/image158.jpeg"/><Relationship Id="rId2" Type="http://schemas.openxmlformats.org/officeDocument/2006/relationships/image" Target="../media/image97.png"/><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79.png"/><Relationship Id="rId5" Type="http://schemas.openxmlformats.org/officeDocument/2006/relationships/image" Target="../media/image77.jpeg"/><Relationship Id="rId10" Type="http://schemas.openxmlformats.org/officeDocument/2006/relationships/image" Target="../media/image85.jpeg"/><Relationship Id="rId4" Type="http://schemas.openxmlformats.org/officeDocument/2006/relationships/image" Target="../media/image147.png"/><Relationship Id="rId9" Type="http://schemas.openxmlformats.org/officeDocument/2006/relationships/image" Target="../media/image157.jpeg"/></Relationships>
</file>

<file path=ppt/slides/_rels/slide13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60.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48.jpeg"/><Relationship Id="rId5" Type="http://schemas.openxmlformats.org/officeDocument/2006/relationships/image" Target="../media/image97.png"/><Relationship Id="rId4" Type="http://schemas.openxmlformats.org/officeDocument/2006/relationships/image" Target="../media/image147.png"/></Relationships>
</file>

<file path=ppt/slides/_rels/slide14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14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hyperlink" Target="http://technology.amis.nl/" TargetMode="External"/><Relationship Id="rId7" Type="http://schemas.openxmlformats.org/officeDocument/2006/relationships/image" Target="../media/image138.png"/><Relationship Id="rId2" Type="http://schemas.openxmlformats.org/officeDocument/2006/relationships/image" Target="../media/image7.jpg"/><Relationship Id="rId1" Type="http://schemas.openxmlformats.org/officeDocument/2006/relationships/slideLayout" Target="../slideLayouts/slideLayout12.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4" Type="http://schemas.openxmlformats.org/officeDocument/2006/relationships/hyperlink" Target="mailto:lucas.jellema@amis.nl" TargetMode="External"/><Relationship Id="rId9" Type="http://schemas.openxmlformats.org/officeDocument/2006/relationships/image" Target="../media/image140.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bit.ly/fontys1april" TargetMode="Externa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3.jpeg"/><Relationship Id="rId4" Type="http://schemas.openxmlformats.org/officeDocument/2006/relationships/image" Target="../media/image52.png"/></Relationships>
</file>

<file path=ppt/slides/_rels/slide4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5" Type="http://schemas.openxmlformats.org/officeDocument/2006/relationships/image" Target="../media/image5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gif"/><Relationship Id="rId4" Type="http://schemas.openxmlformats.org/officeDocument/2006/relationships/image" Target="../media/image60.png"/></Relationships>
</file>

<file path=ppt/slides/_rels/slide5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jpeg"/><Relationship Id="rId7" Type="http://schemas.openxmlformats.org/officeDocument/2006/relationships/image" Target="../media/image62.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61.gif"/><Relationship Id="rId5" Type="http://schemas.openxmlformats.org/officeDocument/2006/relationships/image" Target="../media/image60.png"/><Relationship Id="rId4" Type="http://schemas.openxmlformats.org/officeDocument/2006/relationships/image" Target="../media/image59.png"/><Relationship Id="rId9" Type="http://schemas.openxmlformats.org/officeDocument/2006/relationships/image" Target="../media/image64.png"/></Relationships>
</file>

<file path=ppt/slides/_rels/slide5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gif"/><Relationship Id="rId4" Type="http://schemas.openxmlformats.org/officeDocument/2006/relationships/image" Target="../media/image60.png"/><Relationship Id="rId9" Type="http://schemas.openxmlformats.org/officeDocument/2006/relationships/image" Target="../media/image66.jpeg"/></Relationships>
</file>

<file path=ppt/slides/_rels/slide54.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9.png"/><Relationship Id="rId5" Type="http://schemas.openxmlformats.org/officeDocument/2006/relationships/image" Target="../media/image61.gif"/><Relationship Id="rId10" Type="http://schemas.openxmlformats.org/officeDocument/2006/relationships/image" Target="../media/image68.jpeg"/><Relationship Id="rId4" Type="http://schemas.openxmlformats.org/officeDocument/2006/relationships/image" Target="../media/image60.png"/><Relationship Id="rId9" Type="http://schemas.openxmlformats.org/officeDocument/2006/relationships/image" Target="../media/image67.png"/></Relationships>
</file>

<file path=ppt/slides/_rels/slide5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61.gif"/><Relationship Id="rId4" Type="http://schemas.openxmlformats.org/officeDocument/2006/relationships/image" Target="../media/image60.png"/><Relationship Id="rId9" Type="http://schemas.openxmlformats.org/officeDocument/2006/relationships/image" Target="../media/image70.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58.jpe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58.jpe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58.jpeg"/><Relationship Id="rId1" Type="http://schemas.openxmlformats.org/officeDocument/2006/relationships/slideLayout" Target="../slideLayouts/slideLayout5.xml"/><Relationship Id="rId6" Type="http://schemas.openxmlformats.org/officeDocument/2006/relationships/image" Target="../media/image69.png"/><Relationship Id="rId5" Type="http://schemas.openxmlformats.org/officeDocument/2006/relationships/image" Target="../media/image68.jpeg"/><Relationship Id="rId4" Type="http://schemas.openxmlformats.org/officeDocument/2006/relationships/image" Target="../media/image67.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JPG"/><Relationship Id="rId9" Type="http://schemas.openxmlformats.org/officeDocument/2006/relationships/image" Target="../media/image19.png"/></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7.x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criu.org/Docker" TargetMode="Externa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8.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58.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5.xml"/><Relationship Id="rId6" Type="http://schemas.openxmlformats.org/officeDocument/2006/relationships/image" Target="../media/image27.jpeg"/><Relationship Id="rId11" Type="http://schemas.openxmlformats.org/officeDocument/2006/relationships/image" Target="../media/image32.png"/><Relationship Id="rId5" Type="http://schemas.openxmlformats.org/officeDocument/2006/relationships/image" Target="../media/image26.jpeg"/><Relationship Id="rId10" Type="http://schemas.openxmlformats.org/officeDocument/2006/relationships/image" Target="../media/image31.jpeg"/><Relationship Id="rId4" Type="http://schemas.openxmlformats.org/officeDocument/2006/relationships/image" Target="../media/image25.jpeg"/><Relationship Id="rId9" Type="http://schemas.openxmlformats.org/officeDocument/2006/relationships/image" Target="../media/image30.png"/></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82.tiff"/></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8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77.jpeg"/><Relationship Id="rId1" Type="http://schemas.openxmlformats.org/officeDocument/2006/relationships/slideLayout" Target="../slideLayouts/slideLayout5.xml"/><Relationship Id="rId5" Type="http://schemas.openxmlformats.org/officeDocument/2006/relationships/image" Target="../media/image79.png"/><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4.JPG"/><Relationship Id="rId7" Type="http://schemas.openxmlformats.org/officeDocument/2006/relationships/image" Target="../media/image38.jpeg"/><Relationship Id="rId2" Type="http://schemas.openxmlformats.org/officeDocument/2006/relationships/image" Target="../media/image33.JPG"/><Relationship Id="rId1" Type="http://schemas.openxmlformats.org/officeDocument/2006/relationships/slideLayout" Target="../slideLayouts/slideLayout5.xml"/><Relationship Id="rId6" Type="http://schemas.openxmlformats.org/officeDocument/2006/relationships/image" Target="../media/image37.JPG"/><Relationship Id="rId5" Type="http://schemas.openxmlformats.org/officeDocument/2006/relationships/image" Target="../media/image36.JPG"/><Relationship Id="rId4" Type="http://schemas.openxmlformats.org/officeDocument/2006/relationships/image" Target="../media/image35.JPG"/></Relationships>
</file>

<file path=ppt/slides/_rels/slide9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58.jpe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3"/>
          </p:nvPr>
        </p:nvPicPr>
        <p:blipFill>
          <a:blip r:embed="rId3">
            <a:extLst>
              <a:ext uri="{28A0092B-C50C-407E-A947-70E740481C1C}">
                <a14:useLocalDpi xmlns:a14="http://schemas.microsoft.com/office/drawing/2010/main" val="0"/>
              </a:ext>
            </a:extLst>
          </a:blip>
          <a:srcRect t="71" b="71"/>
          <a:stretch>
            <a:fillRect/>
          </a:stretch>
        </p:blipFill>
        <p:spPr/>
      </p:pic>
      <p:sp>
        <p:nvSpPr>
          <p:cNvPr id="3" name="Title 2"/>
          <p:cNvSpPr>
            <a:spLocks noGrp="1"/>
          </p:cNvSpPr>
          <p:nvPr>
            <p:ph type="ctrTitle"/>
          </p:nvPr>
        </p:nvSpPr>
        <p:spPr>
          <a:xfrm>
            <a:off x="5329881" y="1548000"/>
            <a:ext cx="3094119" cy="3024000"/>
          </a:xfrm>
        </p:spPr>
        <p:txBody>
          <a:bodyPr/>
          <a:lstStyle/>
          <a:p>
            <a:r>
              <a:rPr lang="en-US" dirty="0"/>
              <a:t>Business and IT agility </a:t>
            </a:r>
            <a:br>
              <a:rPr lang="en-US" dirty="0"/>
            </a:br>
            <a:r>
              <a:rPr lang="en-US" dirty="0"/>
              <a:t>through microservice architecture powered by containers and cloud</a:t>
            </a:r>
            <a:endParaRPr lang="nl-NL" sz="2400" dirty="0"/>
          </a:p>
        </p:txBody>
      </p:sp>
      <p:sp>
        <p:nvSpPr>
          <p:cNvPr id="5" name="TextBox 4">
            <a:extLst>
              <a:ext uri="{FF2B5EF4-FFF2-40B4-BE49-F238E27FC236}">
                <a16:creationId xmlns:a16="http://schemas.microsoft.com/office/drawing/2014/main" id="{42C31C22-985F-4F78-9A3E-0AAB9F3BD3F4}"/>
              </a:ext>
            </a:extLst>
          </p:cNvPr>
          <p:cNvSpPr txBox="1"/>
          <p:nvPr/>
        </p:nvSpPr>
        <p:spPr>
          <a:xfrm>
            <a:off x="78658" y="4471148"/>
            <a:ext cx="5758243" cy="415498"/>
          </a:xfrm>
          <a:prstGeom prst="rect">
            <a:avLst/>
          </a:prstGeom>
          <a:noFill/>
        </p:spPr>
        <p:txBody>
          <a:bodyPr wrap="none" lIns="0" tIns="0" rIns="0" bIns="0" rtlCol="0">
            <a:spAutoFit/>
          </a:bodyPr>
          <a:lstStyle/>
          <a:p>
            <a:r>
              <a:rPr lang="nl-NL" b="1" dirty="0" err="1"/>
              <a:t>Fontys</a:t>
            </a:r>
            <a:r>
              <a:rPr lang="nl-NL" b="1" dirty="0"/>
              <a:t> Hogeschool, Eindhoven, 1 april 2019</a:t>
            </a:r>
          </a:p>
          <a:p>
            <a:r>
              <a:rPr lang="nl-NL" b="1" dirty="0"/>
              <a:t>Lucas Jellema, </a:t>
            </a:r>
            <a:r>
              <a:rPr lang="nl-NL" dirty="0"/>
              <a:t>CTO &amp; Architect AMIS, Oracle </a:t>
            </a:r>
            <a:r>
              <a:rPr lang="nl-NL" dirty="0" err="1"/>
              <a:t>Groundbreaker</a:t>
            </a:r>
            <a:r>
              <a:rPr lang="nl-NL" dirty="0"/>
              <a:t> </a:t>
            </a:r>
            <a:r>
              <a:rPr lang="nl-NL" dirty="0" err="1"/>
              <a:t>Ambassador</a:t>
            </a:r>
            <a:endParaRPr lang="en-NL" sz="1300" dirty="0" err="1"/>
          </a:p>
        </p:txBody>
      </p:sp>
      <p:pic>
        <p:nvPicPr>
          <p:cNvPr id="6" name="Picture 2" descr="Image result for logo fontys">
            <a:extLst>
              <a:ext uri="{FF2B5EF4-FFF2-40B4-BE49-F238E27FC236}">
                <a16:creationId xmlns:a16="http://schemas.microsoft.com/office/drawing/2014/main" id="{2084DBDB-FD4E-4569-82D3-1AD943A856E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711" b="20241"/>
          <a:stretch/>
        </p:blipFill>
        <p:spPr bwMode="auto">
          <a:xfrm>
            <a:off x="7395882" y="68760"/>
            <a:ext cx="1320053" cy="70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9376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4" name="Title 3"/>
          <p:cNvSpPr>
            <a:spLocks noGrp="1"/>
          </p:cNvSpPr>
          <p:nvPr>
            <p:ph type="title"/>
          </p:nvPr>
        </p:nvSpPr>
        <p:spPr/>
        <p:txBody>
          <a:bodyPr/>
          <a:lstStyle/>
          <a:p>
            <a:r>
              <a:rPr lang="en-US" dirty="0" err="1"/>
              <a:t>Onze</a:t>
            </a:r>
            <a:r>
              <a:rPr lang="en-US" dirty="0"/>
              <a:t> </a:t>
            </a:r>
            <a:r>
              <a:rPr lang="en-US" dirty="0" err="1"/>
              <a:t>bouwstenen</a:t>
            </a:r>
            <a:endParaRPr lang="nl-NL" dirty="0"/>
          </a:p>
        </p:txBody>
      </p:sp>
      <p:graphicFrame>
        <p:nvGraphicFramePr>
          <p:cNvPr id="13" name="Diagram 12">
            <a:extLst>
              <a:ext uri="{FF2B5EF4-FFF2-40B4-BE49-F238E27FC236}">
                <a16:creationId xmlns:a16="http://schemas.microsoft.com/office/drawing/2014/main" id="{B21AC194-23B4-4C41-A65E-F45C6A93841F}"/>
              </a:ext>
            </a:extLst>
          </p:cNvPr>
          <p:cNvGraphicFramePr/>
          <p:nvPr>
            <p:extLst/>
          </p:nvPr>
        </p:nvGraphicFramePr>
        <p:xfrm>
          <a:off x="719999" y="872837"/>
          <a:ext cx="7973728" cy="398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Rounded Corners 4">
            <a:extLst>
              <a:ext uri="{FF2B5EF4-FFF2-40B4-BE49-F238E27FC236}">
                <a16:creationId xmlns:a16="http://schemas.microsoft.com/office/drawing/2014/main" id="{0C88D253-ABD3-4927-A74A-C6E880516D6F}"/>
              </a:ext>
            </a:extLst>
          </p:cNvPr>
          <p:cNvSpPr/>
          <p:nvPr/>
        </p:nvSpPr>
        <p:spPr>
          <a:xfrm>
            <a:off x="64800" y="872837"/>
            <a:ext cx="568800" cy="398266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 name="TextBox 5">
            <a:extLst>
              <a:ext uri="{FF2B5EF4-FFF2-40B4-BE49-F238E27FC236}">
                <a16:creationId xmlns:a16="http://schemas.microsoft.com/office/drawing/2014/main" id="{D3A8AD55-93CC-407E-9624-0ACEF470BC30}"/>
              </a:ext>
            </a:extLst>
          </p:cNvPr>
          <p:cNvSpPr txBox="1"/>
          <p:nvPr/>
        </p:nvSpPr>
        <p:spPr>
          <a:xfrm rot="5400000">
            <a:off x="-731429" y="2764141"/>
            <a:ext cx="2163349" cy="200055"/>
          </a:xfrm>
          <a:prstGeom prst="rect">
            <a:avLst/>
          </a:prstGeom>
          <a:noFill/>
        </p:spPr>
        <p:txBody>
          <a:bodyPr wrap="none" lIns="0" tIns="0" rIns="0" bIns="0" rtlCol="0">
            <a:spAutoFit/>
          </a:bodyPr>
          <a:lstStyle/>
          <a:p>
            <a:r>
              <a:rPr lang="nl-NL" sz="1300" dirty="0"/>
              <a:t>Strategie, Architectuur, Regie</a:t>
            </a:r>
            <a:endParaRPr lang="en-NL" sz="1300" dirty="0" err="1"/>
          </a:p>
        </p:txBody>
      </p:sp>
    </p:spTree>
    <p:extLst>
      <p:ext uri="{BB962C8B-B14F-4D97-AF65-F5344CB8AC3E}">
        <p14:creationId xmlns:p14="http://schemas.microsoft.com/office/powerpoint/2010/main" val="2129752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based </a:t>
            </a:r>
            <a:r>
              <a:rPr lang="en-US" dirty="0" err="1"/>
              <a:t>Webshop</a:t>
            </a:r>
            <a:endParaRPr lang="nl-NL" dirty="0"/>
          </a:p>
        </p:txBody>
      </p:sp>
      <p:sp>
        <p:nvSpPr>
          <p:cNvPr id="4" name="Rounded Rectangle 3"/>
          <p:cNvSpPr/>
          <p:nvPr/>
        </p:nvSpPr>
        <p:spPr>
          <a:xfrm>
            <a:off x="1645320" y="3522763"/>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Customers</a:t>
            </a:r>
          </a:p>
          <a:p>
            <a:pPr algn="ctr"/>
            <a:endParaRPr lang="en-US" sz="1200" dirty="0"/>
          </a:p>
        </p:txBody>
      </p:sp>
      <p:sp>
        <p:nvSpPr>
          <p:cNvPr id="5" name="Rounded Rectangle 4"/>
          <p:cNvSpPr/>
          <p:nvPr/>
        </p:nvSpPr>
        <p:spPr>
          <a:xfrm>
            <a:off x="3121047" y="3522763"/>
            <a:ext cx="1378132"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Orders</a:t>
            </a:r>
          </a:p>
          <a:p>
            <a:pPr algn="ctr"/>
            <a:endParaRPr lang="en-US" sz="1200" dirty="0"/>
          </a:p>
        </p:txBody>
      </p:sp>
      <p:sp>
        <p:nvSpPr>
          <p:cNvPr id="6" name="Rounded Rectangle 5"/>
          <p:cNvSpPr/>
          <p:nvPr/>
        </p:nvSpPr>
        <p:spPr>
          <a:xfrm>
            <a:off x="4596774" y="3522763"/>
            <a:ext cx="1378132" cy="7053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Products</a:t>
            </a:r>
          </a:p>
          <a:p>
            <a:pPr algn="ctr"/>
            <a:endParaRPr lang="en-US" sz="1200" dirty="0"/>
          </a:p>
        </p:txBody>
      </p:sp>
      <p:sp>
        <p:nvSpPr>
          <p:cNvPr id="7" name="Rounded Rectangle 6"/>
          <p:cNvSpPr/>
          <p:nvPr/>
        </p:nvSpPr>
        <p:spPr>
          <a:xfrm>
            <a:off x="6072501" y="3522763"/>
            <a:ext cx="1378132" cy="7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Loyalty</a:t>
            </a:r>
          </a:p>
          <a:p>
            <a:pPr algn="ctr"/>
            <a:endParaRPr lang="en-US" sz="1200" dirty="0"/>
          </a:p>
        </p:txBody>
      </p:sp>
      <p:sp>
        <p:nvSpPr>
          <p:cNvPr id="8" name="Rounded Rectangle 7"/>
          <p:cNvSpPr/>
          <p:nvPr/>
        </p:nvSpPr>
        <p:spPr>
          <a:xfrm>
            <a:off x="7548228" y="3522763"/>
            <a:ext cx="1378132" cy="7053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Finance</a:t>
            </a:r>
          </a:p>
          <a:p>
            <a:pPr algn="ctr"/>
            <a:endParaRPr lang="en-US" sz="1200" dirty="0"/>
          </a:p>
        </p:txBody>
      </p:sp>
      <p:sp>
        <p:nvSpPr>
          <p:cNvPr id="9" name="Rounded Rectangle 8"/>
          <p:cNvSpPr/>
          <p:nvPr/>
        </p:nvSpPr>
        <p:spPr>
          <a:xfrm>
            <a:off x="195719" y="3522763"/>
            <a:ext cx="1352006" cy="70539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dk1"/>
                </a:solidFill>
              </a:rPr>
              <a:t>µ </a:t>
            </a:r>
            <a:r>
              <a:rPr lang="en-US" sz="1013" dirty="0"/>
              <a:t>Logistics</a:t>
            </a:r>
          </a:p>
          <a:p>
            <a:pPr algn="ctr"/>
            <a:endParaRPr lang="nl-NL" sz="1013" dirty="0"/>
          </a:p>
        </p:txBody>
      </p:sp>
      <p:sp>
        <p:nvSpPr>
          <p:cNvPr id="10" name="Rounded Rectangle 9"/>
          <p:cNvSpPr/>
          <p:nvPr/>
        </p:nvSpPr>
        <p:spPr>
          <a:xfrm>
            <a:off x="1900176" y="1295689"/>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endParaRPr lang="nl-NL" sz="2400" dirty="0"/>
          </a:p>
        </p:txBody>
      </p:sp>
      <p:sp>
        <p:nvSpPr>
          <p:cNvPr id="11" name="Rounded Rectangle 10"/>
          <p:cNvSpPr/>
          <p:nvPr/>
        </p:nvSpPr>
        <p:spPr>
          <a:xfrm>
            <a:off x="2189710" y="2029003"/>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210198" y="2029003"/>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230685" y="2029003"/>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251173" y="2029003"/>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271661" y="2029003"/>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sp>
        <p:nvSpPr>
          <p:cNvPr id="3" name="Footer Placeholder 2"/>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351552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Elbow Connector 50"/>
          <p:cNvCxnSpPr>
            <a:stCxn id="7" idx="2"/>
          </p:cNvCxnSpPr>
          <p:nvPr/>
        </p:nvCxnSpPr>
        <p:spPr>
          <a:xfrm rot="5400000">
            <a:off x="2856039" y="2080375"/>
            <a:ext cx="2301880" cy="1773389"/>
          </a:xfrm>
          <a:prstGeom prst="bentConnector3">
            <a:avLst>
              <a:gd name="adj1" fmla="val 59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7" idx="2"/>
          </p:cNvCxnSpPr>
          <p:nvPr/>
        </p:nvCxnSpPr>
        <p:spPr>
          <a:xfrm rot="5400000">
            <a:off x="3612400" y="2851158"/>
            <a:ext cx="2316302" cy="246243"/>
          </a:xfrm>
          <a:prstGeom prst="bentConnector3">
            <a:avLst>
              <a:gd name="adj1" fmla="val 584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7" idx="2"/>
            <a:endCxn id="6" idx="0"/>
          </p:cNvCxnSpPr>
          <p:nvPr/>
        </p:nvCxnSpPr>
        <p:spPr>
          <a:xfrm rot="16200000" flipH="1">
            <a:off x="4377026" y="2332775"/>
            <a:ext cx="2332182" cy="1298890"/>
          </a:xfrm>
          <a:prstGeom prst="bentConnector3">
            <a:avLst>
              <a:gd name="adj1" fmla="val 58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7" idx="2"/>
            <a:endCxn id="12" idx="0"/>
          </p:cNvCxnSpPr>
          <p:nvPr/>
        </p:nvCxnSpPr>
        <p:spPr>
          <a:xfrm rot="16200000" flipH="1">
            <a:off x="5181242" y="1528559"/>
            <a:ext cx="2332247" cy="2907386"/>
          </a:xfrm>
          <a:prstGeom prst="bentConnector3">
            <a:avLst>
              <a:gd name="adj1" fmla="val 592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1"/>
            <a:endCxn id="8" idx="3"/>
          </p:cNvCxnSpPr>
          <p:nvPr/>
        </p:nvCxnSpPr>
        <p:spPr>
          <a:xfrm rot="10800000" flipV="1">
            <a:off x="1954077" y="1457406"/>
            <a:ext cx="1138555" cy="2286404"/>
          </a:xfrm>
          <a:prstGeom prst="bentConnector3">
            <a:avLst>
              <a:gd name="adj1" fmla="val 83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7" idx="1"/>
            <a:endCxn id="5" idx="3"/>
          </p:cNvCxnSpPr>
          <p:nvPr/>
        </p:nvCxnSpPr>
        <p:spPr>
          <a:xfrm rot="10800000" flipV="1">
            <a:off x="1648802" y="1457406"/>
            <a:ext cx="1443830" cy="1005327"/>
          </a:xfrm>
          <a:prstGeom prst="bentConnector3">
            <a:avLst>
              <a:gd name="adj1" fmla="val 80309"/>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7837108" y="290828"/>
            <a:ext cx="813371" cy="143078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Monitor</a:t>
            </a:r>
            <a:endParaRPr lang="nl-NL" sz="1013" dirty="0"/>
          </a:p>
        </p:txBody>
      </p:sp>
      <p:pic>
        <p:nvPicPr>
          <p:cNvPr id="8198" name="Picture 6" descr="Image result for stethoscop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829842" y="1415930"/>
            <a:ext cx="2156716" cy="1607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 Event-(First) Driven</a:t>
            </a:r>
            <a:endParaRPr lang="nl-NL" dirty="0"/>
          </a:p>
        </p:txBody>
      </p:sp>
      <p:sp>
        <p:nvSpPr>
          <p:cNvPr id="4" name="Rounded Rectangle 3"/>
          <p:cNvSpPr/>
          <p:nvPr/>
        </p:nvSpPr>
        <p:spPr>
          <a:xfrm>
            <a:off x="3937202" y="4148311"/>
            <a:ext cx="1352006" cy="77724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13" dirty="0"/>
              <a:t>Order</a:t>
            </a:r>
            <a:endParaRPr lang="nl-NL" sz="1013" dirty="0"/>
          </a:p>
        </p:txBody>
      </p:sp>
      <p:sp>
        <p:nvSpPr>
          <p:cNvPr id="5" name="Rounded Rectangle 4"/>
          <p:cNvSpPr/>
          <p:nvPr/>
        </p:nvSpPr>
        <p:spPr>
          <a:xfrm>
            <a:off x="296795" y="1923890"/>
            <a:ext cx="1352006" cy="107768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Products</a:t>
            </a:r>
            <a:endParaRPr lang="nl-NL" sz="1013" dirty="0"/>
          </a:p>
        </p:txBody>
      </p:sp>
      <p:sp>
        <p:nvSpPr>
          <p:cNvPr id="6" name="Rounded Rectangle 5"/>
          <p:cNvSpPr/>
          <p:nvPr/>
        </p:nvSpPr>
        <p:spPr>
          <a:xfrm>
            <a:off x="5516560" y="4148311"/>
            <a:ext cx="1352006" cy="77724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Logistics</a:t>
            </a:r>
            <a:endParaRPr lang="nl-NL" sz="1013" dirty="0"/>
          </a:p>
        </p:txBody>
      </p:sp>
      <p:sp>
        <p:nvSpPr>
          <p:cNvPr id="7" name="Rounded Rectangle 6"/>
          <p:cNvSpPr/>
          <p:nvPr/>
        </p:nvSpPr>
        <p:spPr>
          <a:xfrm>
            <a:off x="3092631" y="1098683"/>
            <a:ext cx="3602083" cy="717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Shop</a:t>
            </a:r>
            <a:endParaRPr lang="nl-NL" sz="1013" dirty="0"/>
          </a:p>
        </p:txBody>
      </p:sp>
      <p:sp>
        <p:nvSpPr>
          <p:cNvPr id="8" name="Rounded Rectangle 7"/>
          <p:cNvSpPr/>
          <p:nvPr/>
        </p:nvSpPr>
        <p:spPr>
          <a:xfrm>
            <a:off x="602071" y="3355190"/>
            <a:ext cx="1352006" cy="7772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13" dirty="0"/>
              <a:t>Customers</a:t>
            </a:r>
            <a:endParaRPr lang="nl-NL" sz="1013" dirty="0"/>
          </a:p>
        </p:txBody>
      </p:sp>
      <p:sp>
        <p:nvSpPr>
          <p:cNvPr id="9" name="Rounded Rectangle 8"/>
          <p:cNvSpPr/>
          <p:nvPr/>
        </p:nvSpPr>
        <p:spPr>
          <a:xfrm>
            <a:off x="2357845" y="4148311"/>
            <a:ext cx="1352006" cy="7772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Loyalty Program</a:t>
            </a:r>
            <a:endParaRPr lang="nl-NL" sz="1013" dirty="0"/>
          </a:p>
        </p:txBody>
      </p:sp>
      <p:sp>
        <p:nvSpPr>
          <p:cNvPr id="12" name="Rounded Rectangle 11"/>
          <p:cNvSpPr/>
          <p:nvPr/>
        </p:nvSpPr>
        <p:spPr>
          <a:xfrm>
            <a:off x="7125056" y="4148375"/>
            <a:ext cx="1352006" cy="77724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Finance</a:t>
            </a:r>
            <a:endParaRPr lang="nl-NL" sz="1013" dirty="0"/>
          </a:p>
        </p:txBody>
      </p:sp>
      <p:sp>
        <p:nvSpPr>
          <p:cNvPr id="13" name="Rounded Rectangle 12"/>
          <p:cNvSpPr/>
          <p:nvPr/>
        </p:nvSpPr>
        <p:spPr>
          <a:xfrm>
            <a:off x="2324804" y="2338728"/>
            <a:ext cx="5138315" cy="66284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Hub</a:t>
            </a:r>
          </a:p>
          <a:p>
            <a:pPr algn="ctr"/>
            <a:endParaRPr lang="en-US" sz="1013" dirty="0"/>
          </a:p>
          <a:p>
            <a:pPr algn="ctr"/>
            <a:endParaRPr lang="nl-NL" sz="1013" dirty="0"/>
          </a:p>
        </p:txBody>
      </p:sp>
      <p:sp>
        <p:nvSpPr>
          <p:cNvPr id="11" name="Rounded Rectangle 10"/>
          <p:cNvSpPr/>
          <p:nvPr/>
        </p:nvSpPr>
        <p:spPr>
          <a:xfrm>
            <a:off x="2494139"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X</a:t>
            </a:r>
            <a:endParaRPr lang="nl-NL" sz="1013" dirty="0"/>
          </a:p>
        </p:txBody>
      </p:sp>
      <p:sp>
        <p:nvSpPr>
          <p:cNvPr id="14" name="Rounded Rectangle 13"/>
          <p:cNvSpPr/>
          <p:nvPr/>
        </p:nvSpPr>
        <p:spPr>
          <a:xfrm>
            <a:off x="3813713"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Y</a:t>
            </a:r>
            <a:endParaRPr lang="nl-NL" sz="1013" dirty="0"/>
          </a:p>
        </p:txBody>
      </p:sp>
      <p:sp>
        <p:nvSpPr>
          <p:cNvPr id="15" name="Rounded Rectangle 14"/>
          <p:cNvSpPr/>
          <p:nvPr/>
        </p:nvSpPr>
        <p:spPr>
          <a:xfrm>
            <a:off x="5133287"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Z</a:t>
            </a:r>
            <a:endParaRPr lang="nl-NL" sz="1013" dirty="0"/>
          </a:p>
        </p:txBody>
      </p:sp>
      <p:sp>
        <p:nvSpPr>
          <p:cNvPr id="16" name="Rounded Rectangle 15"/>
          <p:cNvSpPr/>
          <p:nvPr/>
        </p:nvSpPr>
        <p:spPr>
          <a:xfrm>
            <a:off x="6452860"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Q</a:t>
            </a:r>
            <a:endParaRPr lang="nl-NL" sz="1013" dirty="0"/>
          </a:p>
        </p:txBody>
      </p:sp>
      <p:sp>
        <p:nvSpPr>
          <p:cNvPr id="20" name="Oval Callout 19"/>
          <p:cNvSpPr/>
          <p:nvPr/>
        </p:nvSpPr>
        <p:spPr>
          <a:xfrm>
            <a:off x="7618853" y="3250503"/>
            <a:ext cx="1275549" cy="542139"/>
          </a:xfrm>
          <a:prstGeom prst="wedgeEllipseCallout">
            <a:avLst>
              <a:gd name="adj1" fmla="val -16204"/>
              <a:gd name="adj2" fmla="val 1423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1" name="Lightning Bolt 20"/>
          <p:cNvSpPr/>
          <p:nvPr/>
        </p:nvSpPr>
        <p:spPr>
          <a:xfrm>
            <a:off x="7503303" y="3251356"/>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2" name="TextBox 21"/>
          <p:cNvSpPr txBox="1"/>
          <p:nvPr/>
        </p:nvSpPr>
        <p:spPr>
          <a:xfrm>
            <a:off x="7665464" y="3266082"/>
            <a:ext cx="1206099"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Order Payment </a:t>
            </a:r>
            <a:br>
              <a:rPr lang="en-US" sz="900" dirty="0"/>
            </a:br>
            <a:r>
              <a:rPr lang="en-US" sz="900" dirty="0"/>
              <a:t>Received</a:t>
            </a:r>
          </a:p>
          <a:p>
            <a:pPr marL="128588" indent="-128588">
              <a:buFont typeface="Arial" panose="020B0604020202020204" pitchFamily="34" charset="0"/>
              <a:buChar char="•"/>
            </a:pPr>
            <a:r>
              <a:rPr lang="en-US" sz="900" dirty="0"/>
              <a:t>Customer Frozen</a:t>
            </a:r>
          </a:p>
        </p:txBody>
      </p:sp>
      <p:sp>
        <p:nvSpPr>
          <p:cNvPr id="23" name="Oval Callout 22"/>
          <p:cNvSpPr/>
          <p:nvPr/>
        </p:nvSpPr>
        <p:spPr>
          <a:xfrm>
            <a:off x="5519154" y="3527036"/>
            <a:ext cx="1275549" cy="465845"/>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4" name="Lightning Bolt 23"/>
          <p:cNvSpPr/>
          <p:nvPr/>
        </p:nvSpPr>
        <p:spPr>
          <a:xfrm>
            <a:off x="5410232" y="3371071"/>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TextBox 24"/>
          <p:cNvSpPr txBox="1"/>
          <p:nvPr/>
        </p:nvSpPr>
        <p:spPr>
          <a:xfrm>
            <a:off x="5674033" y="3519998"/>
            <a:ext cx="1002519" cy="461665"/>
          </a:xfrm>
          <a:prstGeom prst="rect">
            <a:avLst/>
          </a:prstGeom>
          <a:noFill/>
        </p:spPr>
        <p:txBody>
          <a:bodyPr wrap="none" rtlCol="0">
            <a:spAutoFit/>
          </a:bodyPr>
          <a:lstStyle/>
          <a:p>
            <a:pPr marL="128588" indent="-128588">
              <a:buFont typeface="Arial" panose="020B0604020202020204" pitchFamily="34" charset="0"/>
              <a:buChar char="•"/>
            </a:pPr>
            <a:r>
              <a:rPr lang="en-US" sz="800" dirty="0"/>
              <a:t>Product Stock </a:t>
            </a:r>
            <a:br>
              <a:rPr lang="en-US" sz="800" dirty="0"/>
            </a:br>
            <a:r>
              <a:rPr lang="en-US" sz="800" dirty="0"/>
              <a:t>Update</a:t>
            </a:r>
          </a:p>
          <a:p>
            <a:pPr marL="128588" indent="-128588">
              <a:buFont typeface="Arial" panose="020B0604020202020204" pitchFamily="34" charset="0"/>
              <a:buChar char="•"/>
            </a:pPr>
            <a:r>
              <a:rPr lang="en-US" sz="800" dirty="0"/>
              <a:t>Shipping News</a:t>
            </a:r>
            <a:endParaRPr lang="nl-NL" sz="800" dirty="0"/>
          </a:p>
        </p:txBody>
      </p:sp>
      <p:sp>
        <p:nvSpPr>
          <p:cNvPr id="26" name="Oval Callout 25"/>
          <p:cNvSpPr/>
          <p:nvPr/>
        </p:nvSpPr>
        <p:spPr>
          <a:xfrm>
            <a:off x="3857130" y="3524175"/>
            <a:ext cx="1275549" cy="465845"/>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7" name="Lightning Bolt 26"/>
          <p:cNvSpPr/>
          <p:nvPr/>
        </p:nvSpPr>
        <p:spPr>
          <a:xfrm>
            <a:off x="3813526" y="3368210"/>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8" name="TextBox 27"/>
          <p:cNvSpPr txBox="1"/>
          <p:nvPr/>
        </p:nvSpPr>
        <p:spPr>
          <a:xfrm>
            <a:off x="3921852" y="3565515"/>
            <a:ext cx="1154803"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Order Create</a:t>
            </a:r>
          </a:p>
          <a:p>
            <a:pPr marL="128588" indent="-128588">
              <a:buFont typeface="Arial" panose="020B0604020202020204" pitchFamily="34" charset="0"/>
              <a:buChar char="•"/>
            </a:pPr>
            <a:r>
              <a:rPr lang="en-US" sz="900" dirty="0"/>
              <a:t>Order Cancelled</a:t>
            </a:r>
          </a:p>
          <a:p>
            <a:pPr marL="128588" indent="-128588">
              <a:buFont typeface="Arial" panose="020B0604020202020204" pitchFamily="34" charset="0"/>
              <a:buChar char="•"/>
            </a:pPr>
            <a:endParaRPr lang="nl-NL" sz="900" dirty="0"/>
          </a:p>
        </p:txBody>
      </p:sp>
      <p:sp>
        <p:nvSpPr>
          <p:cNvPr id="29" name="Oval Callout 28"/>
          <p:cNvSpPr/>
          <p:nvPr/>
        </p:nvSpPr>
        <p:spPr>
          <a:xfrm>
            <a:off x="2325741" y="3521314"/>
            <a:ext cx="1275549" cy="465845"/>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0" name="Lightning Bolt 29"/>
          <p:cNvSpPr/>
          <p:nvPr/>
        </p:nvSpPr>
        <p:spPr>
          <a:xfrm>
            <a:off x="2216819" y="3365349"/>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1" name="TextBox 30"/>
          <p:cNvSpPr txBox="1"/>
          <p:nvPr/>
        </p:nvSpPr>
        <p:spPr>
          <a:xfrm>
            <a:off x="2472621" y="3548362"/>
            <a:ext cx="1145185" cy="338554"/>
          </a:xfrm>
          <a:prstGeom prst="rect">
            <a:avLst/>
          </a:prstGeom>
          <a:noFill/>
        </p:spPr>
        <p:txBody>
          <a:bodyPr wrap="none" rtlCol="0">
            <a:spAutoFit/>
          </a:bodyPr>
          <a:lstStyle/>
          <a:p>
            <a:pPr marL="128588" indent="-128588">
              <a:buFont typeface="Arial" panose="020B0604020202020204" pitchFamily="34" charset="0"/>
              <a:buChar char="•"/>
            </a:pPr>
            <a:r>
              <a:rPr lang="en-US" sz="800" dirty="0"/>
              <a:t>Customer Loyalty </a:t>
            </a:r>
            <a:br>
              <a:rPr lang="en-US" sz="800" dirty="0"/>
            </a:br>
            <a:r>
              <a:rPr lang="en-US" sz="800" dirty="0"/>
              <a:t>Status Change</a:t>
            </a:r>
            <a:endParaRPr lang="nl-NL" sz="800" dirty="0"/>
          </a:p>
        </p:txBody>
      </p:sp>
      <p:sp>
        <p:nvSpPr>
          <p:cNvPr id="35" name="Oval Callout 34"/>
          <p:cNvSpPr/>
          <p:nvPr/>
        </p:nvSpPr>
        <p:spPr>
          <a:xfrm>
            <a:off x="1271994" y="1098683"/>
            <a:ext cx="1314452" cy="628592"/>
          </a:xfrm>
          <a:prstGeom prst="wedgeEllipseCallout">
            <a:avLst>
              <a:gd name="adj1" fmla="val -43232"/>
              <a:gd name="adj2" fmla="val 11628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6" name="Lightning Bolt 35"/>
          <p:cNvSpPr/>
          <p:nvPr/>
        </p:nvSpPr>
        <p:spPr>
          <a:xfrm>
            <a:off x="1110629" y="1046160"/>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7" name="TextBox 36"/>
          <p:cNvSpPr txBox="1"/>
          <p:nvPr/>
        </p:nvSpPr>
        <p:spPr>
          <a:xfrm>
            <a:off x="1360093" y="1158917"/>
            <a:ext cx="1180451"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Product Update</a:t>
            </a:r>
          </a:p>
          <a:p>
            <a:pPr marL="128588" indent="-128588">
              <a:buFont typeface="Arial" panose="020B0604020202020204" pitchFamily="34" charset="0"/>
              <a:buChar char="•"/>
            </a:pPr>
            <a:r>
              <a:rPr lang="en-US" sz="900" dirty="0"/>
              <a:t>Product added </a:t>
            </a:r>
            <a:br>
              <a:rPr lang="en-US" sz="900" dirty="0"/>
            </a:br>
            <a:r>
              <a:rPr lang="en-US" sz="900" dirty="0"/>
              <a:t>to Shopping Cart</a:t>
            </a:r>
          </a:p>
        </p:txBody>
      </p:sp>
      <p:sp>
        <p:nvSpPr>
          <p:cNvPr id="38" name="Oval Callout 37"/>
          <p:cNvSpPr/>
          <p:nvPr/>
        </p:nvSpPr>
        <p:spPr>
          <a:xfrm>
            <a:off x="219796" y="3122268"/>
            <a:ext cx="1828392" cy="465845"/>
          </a:xfrm>
          <a:prstGeom prst="wedgeEllipseCallout">
            <a:avLst>
              <a:gd name="adj1" fmla="val 13599"/>
              <a:gd name="adj2" fmla="val 8405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9" name="Lightning Bolt 38"/>
          <p:cNvSpPr/>
          <p:nvPr/>
        </p:nvSpPr>
        <p:spPr>
          <a:xfrm>
            <a:off x="27536" y="2994496"/>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0" name="TextBox 39"/>
          <p:cNvSpPr txBox="1"/>
          <p:nvPr/>
        </p:nvSpPr>
        <p:spPr>
          <a:xfrm>
            <a:off x="348693" y="3128697"/>
            <a:ext cx="1529906" cy="461665"/>
          </a:xfrm>
          <a:prstGeom prst="rect">
            <a:avLst/>
          </a:prstGeom>
          <a:noFill/>
        </p:spPr>
        <p:txBody>
          <a:bodyPr wrap="none" rtlCol="0">
            <a:spAutoFit/>
          </a:bodyPr>
          <a:lstStyle/>
          <a:p>
            <a:pPr marL="128588" indent="-128588">
              <a:buFont typeface="Arial" panose="020B0604020202020204" pitchFamily="34" charset="0"/>
              <a:buChar char="•"/>
            </a:pPr>
            <a:r>
              <a:rPr lang="en-US" sz="800" dirty="0"/>
              <a:t>New Customer</a:t>
            </a:r>
          </a:p>
          <a:p>
            <a:pPr marL="128588" indent="-128588">
              <a:buFont typeface="Arial" panose="020B0604020202020204" pitchFamily="34" charset="0"/>
              <a:buChar char="•"/>
            </a:pPr>
            <a:r>
              <a:rPr lang="en-US" sz="800" dirty="0"/>
              <a:t>Customer Profile Changed</a:t>
            </a:r>
          </a:p>
          <a:p>
            <a:pPr marL="128588" indent="-128588">
              <a:buFont typeface="Arial" panose="020B0604020202020204" pitchFamily="34" charset="0"/>
              <a:buChar char="•"/>
            </a:pPr>
            <a:r>
              <a:rPr lang="en-US" sz="800" dirty="0"/>
              <a:t>Customer Sign In</a:t>
            </a:r>
            <a:endParaRPr lang="nl-NL" sz="800" dirty="0"/>
          </a:p>
        </p:txBody>
      </p:sp>
      <p:pic>
        <p:nvPicPr>
          <p:cNvPr id="43" name="Picture 42"/>
          <p:cNvPicPr>
            <a:picLocks noChangeAspect="1"/>
          </p:cNvPicPr>
          <p:nvPr/>
        </p:nvPicPr>
        <p:blipFill>
          <a:blip r:embed="rId3"/>
          <a:stretch>
            <a:fillRect/>
          </a:stretch>
        </p:blipFill>
        <p:spPr>
          <a:xfrm>
            <a:off x="8377341" y="320987"/>
            <a:ext cx="199441" cy="254287"/>
          </a:xfrm>
          <a:prstGeom prst="rect">
            <a:avLst/>
          </a:prstGeom>
        </p:spPr>
      </p:pic>
      <p:pic>
        <p:nvPicPr>
          <p:cNvPr id="44" name="Picture 12" descr="Image result for logo elastic inde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8200" y="575274"/>
            <a:ext cx="639398" cy="19565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38028153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C1A2-0DE5-47AA-A3CF-9A64D0257EE8}"/>
              </a:ext>
            </a:extLst>
          </p:cNvPr>
          <p:cNvSpPr>
            <a:spLocks noGrp="1"/>
          </p:cNvSpPr>
          <p:nvPr>
            <p:ph type="title"/>
          </p:nvPr>
        </p:nvSpPr>
        <p:spPr/>
        <p:txBody>
          <a:bodyPr/>
          <a:lstStyle/>
          <a:p>
            <a:r>
              <a:rPr lang="nl-NL" dirty="0"/>
              <a:t>API Gateway </a:t>
            </a:r>
            <a:endParaRPr lang="en-NL" dirty="0"/>
          </a:p>
        </p:txBody>
      </p:sp>
      <p:sp>
        <p:nvSpPr>
          <p:cNvPr id="3" name="Footer Placeholder 2">
            <a:extLst>
              <a:ext uri="{FF2B5EF4-FFF2-40B4-BE49-F238E27FC236}">
                <a16:creationId xmlns:a16="http://schemas.microsoft.com/office/drawing/2014/main" id="{C48EEB10-D1E1-4FAB-B749-98BF39DB3DCD}"/>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5" name="Rounded Rectangle 53">
            <a:extLst>
              <a:ext uri="{FF2B5EF4-FFF2-40B4-BE49-F238E27FC236}">
                <a16:creationId xmlns:a16="http://schemas.microsoft.com/office/drawing/2014/main" id="{0864D323-36EF-4270-A5F9-BA0D6C1542DB}"/>
              </a:ext>
            </a:extLst>
          </p:cNvPr>
          <p:cNvSpPr/>
          <p:nvPr/>
        </p:nvSpPr>
        <p:spPr>
          <a:xfrm>
            <a:off x="285865" y="1451928"/>
            <a:ext cx="1037528" cy="391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Portal</a:t>
            </a:r>
            <a:endParaRPr lang="nl-NL" sz="1013" dirty="0"/>
          </a:p>
        </p:txBody>
      </p:sp>
      <p:sp>
        <p:nvSpPr>
          <p:cNvPr id="6" name="Rounded Rectangle 9">
            <a:extLst>
              <a:ext uri="{FF2B5EF4-FFF2-40B4-BE49-F238E27FC236}">
                <a16:creationId xmlns:a16="http://schemas.microsoft.com/office/drawing/2014/main" id="{3DCBA1C0-1642-4FDB-A559-B51124345FCD}"/>
              </a:ext>
            </a:extLst>
          </p:cNvPr>
          <p:cNvSpPr/>
          <p:nvPr/>
        </p:nvSpPr>
        <p:spPr>
          <a:xfrm>
            <a:off x="2199612" y="1402058"/>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p>
          <a:p>
            <a:pPr algn="ctr"/>
            <a:endParaRPr lang="nl-NL" sz="2400" dirty="0"/>
          </a:p>
        </p:txBody>
      </p:sp>
      <p:sp>
        <p:nvSpPr>
          <p:cNvPr id="7" name="Rounded Rectangle 10">
            <a:extLst>
              <a:ext uri="{FF2B5EF4-FFF2-40B4-BE49-F238E27FC236}">
                <a16:creationId xmlns:a16="http://schemas.microsoft.com/office/drawing/2014/main" id="{11136DE1-CE23-4BAE-AB81-5624DE56AECA}"/>
              </a:ext>
            </a:extLst>
          </p:cNvPr>
          <p:cNvSpPr/>
          <p:nvPr/>
        </p:nvSpPr>
        <p:spPr>
          <a:xfrm>
            <a:off x="2489146" y="1943349"/>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8" name="Rounded Rectangle 11">
            <a:extLst>
              <a:ext uri="{FF2B5EF4-FFF2-40B4-BE49-F238E27FC236}">
                <a16:creationId xmlns:a16="http://schemas.microsoft.com/office/drawing/2014/main" id="{C5929D1C-8F4A-4955-8B56-9EE71F0BE14B}"/>
              </a:ext>
            </a:extLst>
          </p:cNvPr>
          <p:cNvSpPr/>
          <p:nvPr/>
        </p:nvSpPr>
        <p:spPr>
          <a:xfrm>
            <a:off x="3509634" y="1943349"/>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9" name="Rounded Rectangle 12">
            <a:extLst>
              <a:ext uri="{FF2B5EF4-FFF2-40B4-BE49-F238E27FC236}">
                <a16:creationId xmlns:a16="http://schemas.microsoft.com/office/drawing/2014/main" id="{D111EE49-924E-4BA5-BD58-8F4795C4AF23}"/>
              </a:ext>
            </a:extLst>
          </p:cNvPr>
          <p:cNvSpPr/>
          <p:nvPr/>
        </p:nvSpPr>
        <p:spPr>
          <a:xfrm>
            <a:off x="4530121" y="1943349"/>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0" name="Rounded Rectangle 13">
            <a:extLst>
              <a:ext uri="{FF2B5EF4-FFF2-40B4-BE49-F238E27FC236}">
                <a16:creationId xmlns:a16="http://schemas.microsoft.com/office/drawing/2014/main" id="{99723F26-E10A-4D60-918E-F436E10C0A5D}"/>
              </a:ext>
            </a:extLst>
          </p:cNvPr>
          <p:cNvSpPr/>
          <p:nvPr/>
        </p:nvSpPr>
        <p:spPr>
          <a:xfrm>
            <a:off x="5550609" y="1943349"/>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1" name="Rounded Rectangle 14">
            <a:extLst>
              <a:ext uri="{FF2B5EF4-FFF2-40B4-BE49-F238E27FC236}">
                <a16:creationId xmlns:a16="http://schemas.microsoft.com/office/drawing/2014/main" id="{696DC5CD-B120-4C10-B5CC-158C4234AD61}"/>
              </a:ext>
            </a:extLst>
          </p:cNvPr>
          <p:cNvSpPr/>
          <p:nvPr/>
        </p:nvSpPr>
        <p:spPr>
          <a:xfrm>
            <a:off x="6571097" y="1943349"/>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pic>
        <p:nvPicPr>
          <p:cNvPr id="12" name="Picture 11">
            <a:extLst>
              <a:ext uri="{FF2B5EF4-FFF2-40B4-BE49-F238E27FC236}">
                <a16:creationId xmlns:a16="http://schemas.microsoft.com/office/drawing/2014/main" id="{7567D519-4092-4C3C-AAE1-46BB9AE41A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9726" y="1772422"/>
            <a:ext cx="911509" cy="335647"/>
          </a:xfrm>
          <a:prstGeom prst="rect">
            <a:avLst/>
          </a:prstGeom>
        </p:spPr>
      </p:pic>
      <p:sp>
        <p:nvSpPr>
          <p:cNvPr id="14" name="Rounded Rectangle 32">
            <a:extLst>
              <a:ext uri="{FF2B5EF4-FFF2-40B4-BE49-F238E27FC236}">
                <a16:creationId xmlns:a16="http://schemas.microsoft.com/office/drawing/2014/main" id="{C72AECE1-5F6C-47ED-B78F-106ABE41B6FF}"/>
              </a:ext>
            </a:extLst>
          </p:cNvPr>
          <p:cNvSpPr/>
          <p:nvPr/>
        </p:nvSpPr>
        <p:spPr>
          <a:xfrm>
            <a:off x="1647456" y="2869226"/>
            <a:ext cx="6816561"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Platform</a:t>
            </a:r>
            <a:endParaRPr lang="nl-NL" sz="1400" dirty="0"/>
          </a:p>
        </p:txBody>
      </p:sp>
      <p:sp>
        <p:nvSpPr>
          <p:cNvPr id="22" name="Down Arrow 42">
            <a:extLst>
              <a:ext uri="{FF2B5EF4-FFF2-40B4-BE49-F238E27FC236}">
                <a16:creationId xmlns:a16="http://schemas.microsoft.com/office/drawing/2014/main" id="{4268D766-74C3-4C5E-9130-F1E25362C6E9}"/>
              </a:ext>
            </a:extLst>
          </p:cNvPr>
          <p:cNvSpPr/>
          <p:nvPr/>
        </p:nvSpPr>
        <p:spPr>
          <a:xfrm>
            <a:off x="4209063" y="2414313"/>
            <a:ext cx="1333765" cy="510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cxnSp>
        <p:nvCxnSpPr>
          <p:cNvPr id="25" name="Elbow Connector 85">
            <a:extLst>
              <a:ext uri="{FF2B5EF4-FFF2-40B4-BE49-F238E27FC236}">
                <a16:creationId xmlns:a16="http://schemas.microsoft.com/office/drawing/2014/main" id="{D3F4364E-47F8-4853-BCA7-82F81F1DEED4}"/>
              </a:ext>
            </a:extLst>
          </p:cNvPr>
          <p:cNvCxnSpPr>
            <a:stCxn id="14" idx="2"/>
          </p:cNvCxnSpPr>
          <p:nvPr/>
        </p:nvCxnSpPr>
        <p:spPr>
          <a:xfrm rot="5400000">
            <a:off x="2919139" y="1407240"/>
            <a:ext cx="390184" cy="38830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90">
            <a:extLst>
              <a:ext uri="{FF2B5EF4-FFF2-40B4-BE49-F238E27FC236}">
                <a16:creationId xmlns:a16="http://schemas.microsoft.com/office/drawing/2014/main" id="{ABD802B0-A2AC-41BC-B783-C31D7AEF4C78}"/>
              </a:ext>
            </a:extLst>
          </p:cNvPr>
          <p:cNvCxnSpPr>
            <a:stCxn id="14" idx="2"/>
          </p:cNvCxnSpPr>
          <p:nvPr/>
        </p:nvCxnSpPr>
        <p:spPr>
          <a:xfrm rot="5400000">
            <a:off x="3650471" y="2138573"/>
            <a:ext cx="390183" cy="2420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92">
            <a:extLst>
              <a:ext uri="{FF2B5EF4-FFF2-40B4-BE49-F238E27FC236}">
                <a16:creationId xmlns:a16="http://schemas.microsoft.com/office/drawing/2014/main" id="{703E9025-C622-43E2-A58C-A705B107EE44}"/>
              </a:ext>
            </a:extLst>
          </p:cNvPr>
          <p:cNvCxnSpPr>
            <a:stCxn id="14" idx="2"/>
          </p:cNvCxnSpPr>
          <p:nvPr/>
        </p:nvCxnSpPr>
        <p:spPr>
          <a:xfrm rot="5400000">
            <a:off x="4388335" y="2876437"/>
            <a:ext cx="390183" cy="9446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94">
            <a:extLst>
              <a:ext uri="{FF2B5EF4-FFF2-40B4-BE49-F238E27FC236}">
                <a16:creationId xmlns:a16="http://schemas.microsoft.com/office/drawing/2014/main" id="{63A36CE7-7E61-4FD1-82DC-5FB531683906}"/>
              </a:ext>
            </a:extLst>
          </p:cNvPr>
          <p:cNvCxnSpPr>
            <a:stCxn id="14" idx="2"/>
          </p:cNvCxnSpPr>
          <p:nvPr/>
        </p:nvCxnSpPr>
        <p:spPr>
          <a:xfrm rot="16200000" flipH="1">
            <a:off x="5126198" y="3083194"/>
            <a:ext cx="390183" cy="5311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96">
            <a:extLst>
              <a:ext uri="{FF2B5EF4-FFF2-40B4-BE49-F238E27FC236}">
                <a16:creationId xmlns:a16="http://schemas.microsoft.com/office/drawing/2014/main" id="{FA56E0B1-98F8-40E4-A1FC-2B0E90763B29}"/>
              </a:ext>
            </a:extLst>
          </p:cNvPr>
          <p:cNvCxnSpPr>
            <a:stCxn id="14" idx="2"/>
          </p:cNvCxnSpPr>
          <p:nvPr/>
        </p:nvCxnSpPr>
        <p:spPr>
          <a:xfrm rot="16200000" flipH="1">
            <a:off x="5864061" y="2345330"/>
            <a:ext cx="390183" cy="20068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98">
            <a:extLst>
              <a:ext uri="{FF2B5EF4-FFF2-40B4-BE49-F238E27FC236}">
                <a16:creationId xmlns:a16="http://schemas.microsoft.com/office/drawing/2014/main" id="{CBF2C819-DDB2-4DA3-B7F4-8D0EEFEE42B9}"/>
              </a:ext>
            </a:extLst>
          </p:cNvPr>
          <p:cNvCxnSpPr>
            <a:stCxn id="14" idx="2"/>
          </p:cNvCxnSpPr>
          <p:nvPr/>
        </p:nvCxnSpPr>
        <p:spPr>
          <a:xfrm rot="16200000" flipH="1">
            <a:off x="6601925" y="1607467"/>
            <a:ext cx="390183" cy="3482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71960B9-7554-4493-BDC1-7B2DF74823FF}"/>
              </a:ext>
            </a:extLst>
          </p:cNvPr>
          <p:cNvSpPr/>
          <p:nvPr/>
        </p:nvSpPr>
        <p:spPr>
          <a:xfrm>
            <a:off x="7735332" y="234463"/>
            <a:ext cx="1199868" cy="13598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Many</a:t>
            </a:r>
            <a:r>
              <a:rPr lang="nl-NL" dirty="0"/>
              <a:t> </a:t>
            </a:r>
            <a:r>
              <a:rPr lang="nl-NL" dirty="0" err="1"/>
              <a:t>other</a:t>
            </a:r>
            <a:r>
              <a:rPr lang="nl-NL" dirty="0"/>
              <a:t> </a:t>
            </a:r>
            <a:r>
              <a:rPr lang="nl-NL" dirty="0" err="1"/>
              <a:t>consumers</a:t>
            </a:r>
            <a:endParaRPr lang="en-NL" dirty="0"/>
          </a:p>
        </p:txBody>
      </p:sp>
      <p:sp>
        <p:nvSpPr>
          <p:cNvPr id="34" name="Arrow: Down 33">
            <a:extLst>
              <a:ext uri="{FF2B5EF4-FFF2-40B4-BE49-F238E27FC236}">
                <a16:creationId xmlns:a16="http://schemas.microsoft.com/office/drawing/2014/main" id="{AE8BAB59-A8F5-4191-AB3E-5836EBAE0150}"/>
              </a:ext>
            </a:extLst>
          </p:cNvPr>
          <p:cNvSpPr/>
          <p:nvPr/>
        </p:nvSpPr>
        <p:spPr>
          <a:xfrm>
            <a:off x="8035200" y="1594337"/>
            <a:ext cx="324000" cy="133001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124470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400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400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99163" y="84344"/>
            <a:ext cx="1037528" cy="391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Portal</a:t>
            </a:r>
            <a:endParaRPr lang="nl-NL" sz="1013" dirty="0"/>
          </a:p>
        </p:txBody>
      </p:sp>
      <p:sp>
        <p:nvSpPr>
          <p:cNvPr id="30" name="Rounded Rectangle 29"/>
          <p:cNvSpPr/>
          <p:nvPr/>
        </p:nvSpPr>
        <p:spPr>
          <a:xfrm>
            <a:off x="310020" y="3630484"/>
            <a:ext cx="789569" cy="54206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dirty="0"/>
          </a:p>
        </p:txBody>
      </p:sp>
      <p:sp>
        <p:nvSpPr>
          <p:cNvPr id="10" name="Rounded Rectangle 9"/>
          <p:cNvSpPr/>
          <p:nvPr/>
        </p:nvSpPr>
        <p:spPr>
          <a:xfrm>
            <a:off x="2012910" y="34474"/>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p>
          <a:p>
            <a:pPr algn="ctr"/>
            <a:endParaRPr lang="nl-NL" sz="2400" dirty="0"/>
          </a:p>
        </p:txBody>
      </p:sp>
      <p:sp>
        <p:nvSpPr>
          <p:cNvPr id="11" name="Rounded Rectangle 10"/>
          <p:cNvSpPr/>
          <p:nvPr/>
        </p:nvSpPr>
        <p:spPr>
          <a:xfrm>
            <a:off x="2302444" y="575765"/>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322932" y="575765"/>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343419" y="575765"/>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363907" y="575765"/>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384395" y="575765"/>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024" y="404838"/>
            <a:ext cx="911509" cy="335647"/>
          </a:xfrm>
          <a:prstGeom prst="rect">
            <a:avLst/>
          </a:prstGeom>
        </p:spPr>
      </p:pic>
      <p:pic>
        <p:nvPicPr>
          <p:cNvPr id="18"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7761" y="552526"/>
            <a:ext cx="537822" cy="308207"/>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1759620" y="2176254"/>
            <a:ext cx="1378132" cy="19962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2" name="Rounded Rectangle 21"/>
          <p:cNvSpPr/>
          <p:nvPr/>
        </p:nvSpPr>
        <p:spPr>
          <a:xfrm>
            <a:off x="3235347" y="2176254"/>
            <a:ext cx="1378132" cy="19962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3" name="Rounded Rectangle 22"/>
          <p:cNvSpPr/>
          <p:nvPr/>
        </p:nvSpPr>
        <p:spPr>
          <a:xfrm>
            <a:off x="4711074" y="2176254"/>
            <a:ext cx="1378132" cy="19962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4" name="Rounded Rectangle 23"/>
          <p:cNvSpPr/>
          <p:nvPr/>
        </p:nvSpPr>
        <p:spPr>
          <a:xfrm>
            <a:off x="6186801" y="2176254"/>
            <a:ext cx="1378132" cy="774870"/>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5" name="Rounded Rectangle 24"/>
          <p:cNvSpPr/>
          <p:nvPr/>
        </p:nvSpPr>
        <p:spPr>
          <a:xfrm>
            <a:off x="7662528" y="2176254"/>
            <a:ext cx="1378132" cy="19962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6" name="Rounded Rectangle 25"/>
          <p:cNvSpPr/>
          <p:nvPr/>
        </p:nvSpPr>
        <p:spPr>
          <a:xfrm>
            <a:off x="310019" y="2176255"/>
            <a:ext cx="1352006" cy="71896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27"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45" y="4042076"/>
            <a:ext cx="313629" cy="31362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793531" y="3677904"/>
            <a:ext cx="199441" cy="254287"/>
          </a:xfrm>
          <a:prstGeom prst="rect">
            <a:avLst/>
          </a:prstGeom>
        </p:spPr>
      </p:pic>
      <p:pic>
        <p:nvPicPr>
          <p:cNvPr id="31"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185"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sp>
        <p:nvSpPr>
          <p:cNvPr id="32" name="Down Arrow 31"/>
          <p:cNvSpPr/>
          <p:nvPr/>
        </p:nvSpPr>
        <p:spPr>
          <a:xfrm>
            <a:off x="495363" y="2856108"/>
            <a:ext cx="258038" cy="963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3" name="Rounded Rectangle 32"/>
          <p:cNvSpPr/>
          <p:nvPr/>
        </p:nvSpPr>
        <p:spPr>
          <a:xfrm>
            <a:off x="1460754" y="1501642"/>
            <a:ext cx="6816561"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Platform</a:t>
            </a:r>
            <a:endParaRPr lang="nl-NL" sz="1013" dirty="0"/>
          </a:p>
        </p:txBody>
      </p:sp>
      <p:pic>
        <p:nvPicPr>
          <p:cNvPr id="16" name="Picture 15"/>
          <p:cNvPicPr>
            <a:picLocks noChangeAspect="1"/>
          </p:cNvPicPr>
          <p:nvPr/>
        </p:nvPicPr>
        <p:blipFill>
          <a:blip r:embed="rId8"/>
          <a:stretch>
            <a:fillRect/>
          </a:stretch>
        </p:blipFill>
        <p:spPr>
          <a:xfrm>
            <a:off x="8304747" y="1402058"/>
            <a:ext cx="683114" cy="442450"/>
          </a:xfrm>
          <a:prstGeom prst="rect">
            <a:avLst/>
          </a:prstGeom>
        </p:spPr>
      </p:pic>
      <p:pic>
        <p:nvPicPr>
          <p:cNvPr id="34"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5349"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18090"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3255"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0172" y="649453"/>
            <a:ext cx="281706" cy="211280"/>
          </a:xfrm>
          <a:prstGeom prst="rect">
            <a:avLst/>
          </a:prstGeom>
        </p:spPr>
      </p:pic>
      <p:sp>
        <p:nvSpPr>
          <p:cNvPr id="38" name="Rounded Rectangle 37"/>
          <p:cNvSpPr/>
          <p:nvPr/>
        </p:nvSpPr>
        <p:spPr>
          <a:xfrm>
            <a:off x="285865" y="1632699"/>
            <a:ext cx="708546" cy="33554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t>Backoffice</a:t>
            </a:r>
            <a:r>
              <a:rPr lang="en-US" sz="825" dirty="0"/>
              <a:t> UI</a:t>
            </a:r>
            <a:endParaRPr lang="nl-NL" sz="825" dirty="0"/>
          </a:p>
        </p:txBody>
      </p:sp>
      <p:pic>
        <p:nvPicPr>
          <p:cNvPr id="19" name="Picture 18"/>
          <p:cNvPicPr>
            <a:picLocks noChangeAspect="1"/>
          </p:cNvPicPr>
          <p:nvPr/>
        </p:nvPicPr>
        <p:blipFill>
          <a:blip r:embed="rId10"/>
          <a:stretch>
            <a:fillRect/>
          </a:stretch>
        </p:blipFill>
        <p:spPr>
          <a:xfrm>
            <a:off x="131989" y="1821999"/>
            <a:ext cx="378050" cy="299290"/>
          </a:xfrm>
          <a:prstGeom prst="rect">
            <a:avLst/>
          </a:prstGeom>
        </p:spPr>
      </p:pic>
      <p:sp>
        <p:nvSpPr>
          <p:cNvPr id="39" name="Down Arrow 38"/>
          <p:cNvSpPr/>
          <p:nvPr/>
        </p:nvSpPr>
        <p:spPr>
          <a:xfrm>
            <a:off x="642969" y="1964924"/>
            <a:ext cx="258038" cy="332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40"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5567" y="2596006"/>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ogo elastic inde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8663" y="3911635"/>
            <a:ext cx="639398" cy="19565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885918"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sp>
        <p:nvSpPr>
          <p:cNvPr id="43" name="Down Arrow 42"/>
          <p:cNvSpPr/>
          <p:nvPr/>
        </p:nvSpPr>
        <p:spPr>
          <a:xfrm>
            <a:off x="4022361" y="1046729"/>
            <a:ext cx="1333765" cy="510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50" name="Snagit_PPTCA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79614" y="4516780"/>
            <a:ext cx="509522" cy="465052"/>
          </a:xfrm>
          <a:prstGeom prst="rect">
            <a:avLst/>
          </a:prstGeom>
        </p:spPr>
      </p:pic>
      <p:sp>
        <p:nvSpPr>
          <p:cNvPr id="51" name="Rounded Rectangle 50"/>
          <p:cNvSpPr/>
          <p:nvPr/>
        </p:nvSpPr>
        <p:spPr>
          <a:xfrm>
            <a:off x="1284676" y="4543224"/>
            <a:ext cx="7174583"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Hub</a:t>
            </a:r>
            <a:endParaRPr lang="nl-NL" sz="1013" dirty="0"/>
          </a:p>
        </p:txBody>
      </p:sp>
      <p:sp>
        <p:nvSpPr>
          <p:cNvPr id="55" name="Rounded Rectangle 54"/>
          <p:cNvSpPr/>
          <p:nvPr/>
        </p:nvSpPr>
        <p:spPr>
          <a:xfrm>
            <a:off x="92637" y="4385724"/>
            <a:ext cx="1037528" cy="680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Event Schema Registry</a:t>
            </a:r>
          </a:p>
          <a:p>
            <a:pPr algn="ctr"/>
            <a:endParaRPr lang="en-US" sz="1050" dirty="0"/>
          </a:p>
        </p:txBody>
      </p:sp>
      <p:pic>
        <p:nvPicPr>
          <p:cNvPr id="57" name="Picture 14" descr="Image result for logo kaf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93103" y="4567124"/>
            <a:ext cx="511644" cy="25582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7"/>
          <a:stretch>
            <a:fillRect/>
          </a:stretch>
        </p:blipFill>
        <p:spPr>
          <a:xfrm>
            <a:off x="504721" y="4846443"/>
            <a:ext cx="544835" cy="173839"/>
          </a:xfrm>
          <a:prstGeom prst="rect">
            <a:avLst/>
          </a:prstGeom>
        </p:spPr>
      </p:pic>
      <p:sp>
        <p:nvSpPr>
          <p:cNvPr id="60" name="AutoShape 2" descr="Image result for kafka logo"/>
          <p:cNvSpPr>
            <a:spLocks noChangeAspect="1" noChangeArrowheads="1"/>
          </p:cNvSpPr>
          <p:nvPr/>
        </p:nvSpPr>
        <p:spPr bwMode="auto">
          <a:xfrm>
            <a:off x="116682" y="-1594248"/>
            <a:ext cx="3321844" cy="33218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nl-NL" sz="1013"/>
          </a:p>
        </p:txBody>
      </p:sp>
      <p:pic>
        <p:nvPicPr>
          <p:cNvPr id="62" name="Picture 61"/>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63" y="4733301"/>
            <a:ext cx="580278" cy="331588"/>
          </a:xfrm>
          <a:prstGeom prst="rect">
            <a:avLst/>
          </a:prstGeom>
        </p:spPr>
      </p:pic>
      <p:pic>
        <p:nvPicPr>
          <p:cNvPr id="64" name="Picture 63"/>
          <p:cNvPicPr>
            <a:picLocks noChangeAspect="1"/>
          </p:cNvPicPr>
          <p:nvPr/>
        </p:nvPicPr>
        <p:blipFill>
          <a:blip r:embed="rId19"/>
          <a:stretch>
            <a:fillRect/>
          </a:stretch>
        </p:blipFill>
        <p:spPr>
          <a:xfrm>
            <a:off x="61692" y="2825144"/>
            <a:ext cx="448347" cy="298898"/>
          </a:xfrm>
          <a:prstGeom prst="rect">
            <a:avLst/>
          </a:prstGeom>
        </p:spPr>
      </p:pic>
      <p:sp>
        <p:nvSpPr>
          <p:cNvPr id="65" name="Rounded Rectangle 64"/>
          <p:cNvSpPr/>
          <p:nvPr/>
        </p:nvSpPr>
        <p:spPr>
          <a:xfrm>
            <a:off x="1056931" y="3092722"/>
            <a:ext cx="605094" cy="43750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63" name="Picture 2" descr="Image result for project fn oracle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38944" y="3296293"/>
            <a:ext cx="440266" cy="1963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21">
            <a:clrChange>
              <a:clrFrom>
                <a:srgbClr val="FFFFFF"/>
              </a:clrFrom>
              <a:clrTo>
                <a:srgbClr val="FFFFFF">
                  <a:alpha val="0"/>
                </a:srgbClr>
              </a:clrTo>
            </a:clrChange>
          </a:blip>
          <a:stretch>
            <a:fillRect/>
          </a:stretch>
        </p:blipFill>
        <p:spPr>
          <a:xfrm>
            <a:off x="7294649" y="958806"/>
            <a:ext cx="375296" cy="305306"/>
          </a:xfrm>
          <a:prstGeom prst="rect">
            <a:avLst/>
          </a:prstGeom>
        </p:spPr>
      </p:pic>
      <p:pic>
        <p:nvPicPr>
          <p:cNvPr id="67" name="Picture 6" descr="Image result for node js log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839750" y="900050"/>
            <a:ext cx="496516" cy="1334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9267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3507"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9"/>
          <a:stretch>
            <a:fillRect/>
          </a:stretch>
        </p:blipFill>
        <p:spPr>
          <a:xfrm>
            <a:off x="2636682" y="4023099"/>
            <a:ext cx="448347" cy="298898"/>
          </a:xfrm>
          <a:prstGeom prst="rect">
            <a:avLst/>
          </a:prstGeom>
        </p:spPr>
      </p:pic>
      <p:pic>
        <p:nvPicPr>
          <p:cNvPr id="70" name="Picture 69"/>
          <p:cNvPicPr>
            <a:picLocks noChangeAspect="1"/>
          </p:cNvPicPr>
          <p:nvPr/>
        </p:nvPicPr>
        <p:blipFill>
          <a:blip r:embed="rId19"/>
          <a:stretch>
            <a:fillRect/>
          </a:stretch>
        </p:blipFill>
        <p:spPr>
          <a:xfrm>
            <a:off x="4152908" y="4023099"/>
            <a:ext cx="448347" cy="298898"/>
          </a:xfrm>
          <a:prstGeom prst="rect">
            <a:avLst/>
          </a:prstGeom>
        </p:spPr>
      </p:pic>
      <p:sp>
        <p:nvSpPr>
          <p:cNvPr id="72" name="Rounded Rectangle 71"/>
          <p:cNvSpPr/>
          <p:nvPr/>
        </p:nvSpPr>
        <p:spPr>
          <a:xfrm>
            <a:off x="6933255" y="3517420"/>
            <a:ext cx="631677" cy="618811"/>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pic>
        <p:nvPicPr>
          <p:cNvPr id="71" name="Picture 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134357" y="3969405"/>
            <a:ext cx="465832" cy="358488"/>
          </a:xfrm>
          <a:prstGeom prst="rect">
            <a:avLst/>
          </a:prstGeom>
        </p:spPr>
      </p:pic>
      <p:pic>
        <p:nvPicPr>
          <p:cNvPr id="73"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07558" y="3358895"/>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21">
            <a:clrChange>
              <a:clrFrom>
                <a:srgbClr val="FFFFFF"/>
              </a:clrFrom>
              <a:clrTo>
                <a:srgbClr val="FFFFFF">
                  <a:alpha val="0"/>
                </a:srgbClr>
              </a:clrTo>
            </a:clrChange>
          </a:blip>
          <a:stretch>
            <a:fillRect/>
          </a:stretch>
        </p:blipFill>
        <p:spPr>
          <a:xfrm>
            <a:off x="6181762" y="2892022"/>
            <a:ext cx="375296" cy="305306"/>
          </a:xfrm>
          <a:prstGeom prst="rect">
            <a:avLst/>
          </a:prstGeom>
        </p:spPr>
      </p:pic>
      <p:sp>
        <p:nvSpPr>
          <p:cNvPr id="75" name="Down Arrow 74"/>
          <p:cNvSpPr/>
          <p:nvPr/>
        </p:nvSpPr>
        <p:spPr>
          <a:xfrm>
            <a:off x="7082432" y="2881068"/>
            <a:ext cx="258038" cy="703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76"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1301"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352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5480"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72608" y="3372712"/>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86031"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7817716"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95810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Elbow Connector 85"/>
          <p:cNvCxnSpPr>
            <a:stCxn id="33" idx="2"/>
            <a:endCxn id="26" idx="0"/>
          </p:cNvCxnSpPr>
          <p:nvPr/>
        </p:nvCxnSpPr>
        <p:spPr>
          <a:xfrm rot="5400000">
            <a:off x="2732437" y="39656"/>
            <a:ext cx="390184" cy="38830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3" idx="2"/>
            <a:endCxn id="21" idx="0"/>
          </p:cNvCxnSpPr>
          <p:nvPr/>
        </p:nvCxnSpPr>
        <p:spPr>
          <a:xfrm rot="5400000">
            <a:off x="3463769" y="770989"/>
            <a:ext cx="390183" cy="2420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33" idx="2"/>
            <a:endCxn id="22" idx="0"/>
          </p:cNvCxnSpPr>
          <p:nvPr/>
        </p:nvCxnSpPr>
        <p:spPr>
          <a:xfrm rot="5400000">
            <a:off x="4201633" y="1508853"/>
            <a:ext cx="390183" cy="9446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33" idx="2"/>
            <a:endCxn id="23" idx="0"/>
          </p:cNvCxnSpPr>
          <p:nvPr/>
        </p:nvCxnSpPr>
        <p:spPr>
          <a:xfrm rot="16200000" flipH="1">
            <a:off x="4939496" y="1715610"/>
            <a:ext cx="390183" cy="5311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33" idx="2"/>
            <a:endCxn id="24" idx="0"/>
          </p:cNvCxnSpPr>
          <p:nvPr/>
        </p:nvCxnSpPr>
        <p:spPr>
          <a:xfrm rot="16200000" flipH="1">
            <a:off x="5677359" y="977746"/>
            <a:ext cx="390183" cy="20068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3" idx="2"/>
            <a:endCxn id="25" idx="0"/>
          </p:cNvCxnSpPr>
          <p:nvPr/>
        </p:nvCxnSpPr>
        <p:spPr>
          <a:xfrm rot="16200000" flipH="1">
            <a:off x="6415223" y="239883"/>
            <a:ext cx="390183" cy="3482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38" idx="3"/>
            <a:endCxn id="33" idx="1"/>
          </p:cNvCxnSpPr>
          <p:nvPr/>
        </p:nvCxnSpPr>
        <p:spPr>
          <a:xfrm flipV="1">
            <a:off x="994411" y="1643857"/>
            <a:ext cx="466343" cy="156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26" idx="2"/>
            <a:endCxn id="51" idx="0"/>
          </p:cNvCxnSpPr>
          <p:nvPr/>
        </p:nvCxnSpPr>
        <p:spPr>
          <a:xfrm rot="16200000" flipH="1">
            <a:off x="2104992" y="1776247"/>
            <a:ext cx="1648007" cy="3885946"/>
          </a:xfrm>
          <a:prstGeom prst="bentConnector3">
            <a:avLst>
              <a:gd name="adj1" fmla="val 8911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21" idx="2"/>
            <a:endCxn id="51" idx="0"/>
          </p:cNvCxnSpPr>
          <p:nvPr/>
        </p:nvCxnSpPr>
        <p:spPr>
          <a:xfrm rot="16200000" flipH="1">
            <a:off x="3474989" y="3146245"/>
            <a:ext cx="370676" cy="242328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2" idx="2"/>
            <a:endCxn id="51" idx="0"/>
          </p:cNvCxnSpPr>
          <p:nvPr/>
        </p:nvCxnSpPr>
        <p:spPr>
          <a:xfrm rot="16200000" flipH="1">
            <a:off x="4212853" y="3884109"/>
            <a:ext cx="370676" cy="947555"/>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3" idx="2"/>
            <a:endCxn id="51" idx="0"/>
          </p:cNvCxnSpPr>
          <p:nvPr/>
        </p:nvCxnSpPr>
        <p:spPr>
          <a:xfrm rot="5400000">
            <a:off x="4950716" y="4093800"/>
            <a:ext cx="370676" cy="528173"/>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24" idx="2"/>
            <a:endCxn id="51" idx="0"/>
          </p:cNvCxnSpPr>
          <p:nvPr/>
        </p:nvCxnSpPr>
        <p:spPr>
          <a:xfrm rot="5400000">
            <a:off x="5077868" y="2745224"/>
            <a:ext cx="1592100" cy="2003900"/>
          </a:xfrm>
          <a:prstGeom prst="bentConnector3">
            <a:avLst>
              <a:gd name="adj1" fmla="val 8833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25" idx="2"/>
            <a:endCxn id="51" idx="0"/>
          </p:cNvCxnSpPr>
          <p:nvPr/>
        </p:nvCxnSpPr>
        <p:spPr>
          <a:xfrm rot="5400000">
            <a:off x="6426443" y="2618073"/>
            <a:ext cx="370676" cy="3479627"/>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1" name="Picture 4" descr="Image result for oracle database logo"/>
          <p:cNvPicPr>
            <a:picLocks noChangeAspect="1" noChangeArrowheads="1"/>
          </p:cNvPicPr>
          <p:nvPr/>
        </p:nvPicPr>
        <p:blipFill>
          <a:blip r:embed="rId25" cstate="print">
            <a:extLst>
              <a:ext uri="{BEBA8EAE-BF5A-486C-A8C5-ECC9F3942E4B}">
                <a14:imgProps xmlns:a14="http://schemas.microsoft.com/office/drawing/2010/main">
                  <a14:imgLayer r:embed="rId2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6973463" y="3670556"/>
            <a:ext cx="565483" cy="187127"/>
          </a:xfrm>
          <a:prstGeom prst="rect">
            <a:avLst/>
          </a:prstGeom>
          <a:noFill/>
          <a:extLst>
            <a:ext uri="{909E8E84-426E-40DD-AFC4-6F175D3DCCD1}">
              <a14:hiddenFill xmlns:a14="http://schemas.microsoft.com/office/drawing/2010/main">
                <a:solidFill>
                  <a:srgbClr val="FFFFFF"/>
                </a:solidFill>
              </a14:hiddenFill>
            </a:ext>
          </a:extLst>
        </p:spPr>
      </p:pic>
      <p:sp>
        <p:nvSpPr>
          <p:cNvPr id="122" name="Down Arrow 121"/>
          <p:cNvSpPr/>
          <p:nvPr/>
        </p:nvSpPr>
        <p:spPr>
          <a:xfrm>
            <a:off x="1291317" y="2832620"/>
            <a:ext cx="169000" cy="3634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123" name="Picture 122"/>
          <p:cNvPicPr>
            <a:picLocks noChangeAspect="1"/>
          </p:cNvPicPr>
          <p:nvPr/>
        </p:nvPicPr>
        <p:blipFill>
          <a:blip r:embed="rId19"/>
          <a:stretch>
            <a:fillRect/>
          </a:stretch>
        </p:blipFill>
        <p:spPr>
          <a:xfrm>
            <a:off x="1433491" y="3514297"/>
            <a:ext cx="273581" cy="182387"/>
          </a:xfrm>
          <a:prstGeom prst="rect">
            <a:avLst/>
          </a:prstGeom>
        </p:spPr>
      </p:pic>
      <p:pic>
        <p:nvPicPr>
          <p:cNvPr id="124"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8657" y="4023098"/>
            <a:ext cx="313629" cy="313629"/>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1502825" y="3044619"/>
            <a:ext cx="171663" cy="3231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l-GR" sz="1500" dirty="0"/>
              <a:t>λ</a:t>
            </a:r>
            <a:endParaRPr lang="nl-NL" sz="1500" dirty="0"/>
          </a:p>
        </p:txBody>
      </p:sp>
      <p:pic>
        <p:nvPicPr>
          <p:cNvPr id="126"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2451" y="4023098"/>
            <a:ext cx="313629" cy="31362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4983491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Business and IT agility through microservice architecture powered by containers and cloud</a:t>
            </a:r>
            <a:endParaRPr lang="nl-NL" dirty="0"/>
          </a:p>
        </p:txBody>
      </p:sp>
      <p:sp>
        <p:nvSpPr>
          <p:cNvPr id="6" name="Cloud Callout 5"/>
          <p:cNvSpPr/>
          <p:nvPr/>
        </p:nvSpPr>
        <p:spPr>
          <a:xfrm>
            <a:off x="84367" y="2856355"/>
            <a:ext cx="2665975" cy="1423164"/>
          </a:xfrm>
          <a:prstGeom prst="cloudCallout">
            <a:avLst>
              <a:gd name="adj1" fmla="val -38913"/>
              <a:gd name="adj2" fmla="val 86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xtBox 6"/>
          <p:cNvSpPr txBox="1"/>
          <p:nvPr/>
        </p:nvSpPr>
        <p:spPr>
          <a:xfrm>
            <a:off x="368329" y="3167827"/>
            <a:ext cx="2509603" cy="800219"/>
          </a:xfrm>
          <a:prstGeom prst="rect">
            <a:avLst/>
          </a:prstGeom>
          <a:noFill/>
        </p:spPr>
        <p:txBody>
          <a:bodyPr wrap="square" lIns="0" tIns="0" rIns="0" bIns="0" rtlCol="0">
            <a:spAutoFit/>
          </a:bodyPr>
          <a:lstStyle/>
          <a:p>
            <a:r>
              <a:rPr lang="en-US" sz="1300" dirty="0"/>
              <a:t>It would be so nice if I could publish my ideas and actions, accessible near instantly for everyone who is interested</a:t>
            </a:r>
            <a:endParaRPr lang="nl-NL" sz="1300" dirty="0"/>
          </a:p>
        </p:txBody>
      </p:sp>
      <p:sp>
        <p:nvSpPr>
          <p:cNvPr id="8" name="Cloud Callout 7"/>
          <p:cNvSpPr/>
          <p:nvPr/>
        </p:nvSpPr>
        <p:spPr>
          <a:xfrm>
            <a:off x="5635256" y="249709"/>
            <a:ext cx="3508745" cy="1706681"/>
          </a:xfrm>
          <a:prstGeom prst="cloudCallout">
            <a:avLst>
              <a:gd name="adj1" fmla="val -38913"/>
              <a:gd name="adj2" fmla="val 86906"/>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9" name="TextBox 8"/>
          <p:cNvSpPr txBox="1"/>
          <p:nvPr/>
        </p:nvSpPr>
        <p:spPr>
          <a:xfrm>
            <a:off x="6138477" y="492358"/>
            <a:ext cx="2934746" cy="1200329"/>
          </a:xfrm>
          <a:prstGeom prst="rect">
            <a:avLst/>
          </a:prstGeom>
          <a:noFill/>
        </p:spPr>
        <p:txBody>
          <a:bodyPr wrap="square" lIns="0" tIns="0" rIns="0" bIns="0" rtlCol="0">
            <a:spAutoFit/>
          </a:bodyPr>
          <a:lstStyle/>
          <a:p>
            <a:r>
              <a:rPr lang="en-US" sz="1300" dirty="0"/>
              <a:t>Heck, I do not even know these people and they may not know me [personally] – just my pearls of wisdom. And if they are late to the party,  they can also check out the historic archives of my eloquence </a:t>
            </a:r>
            <a:endParaRPr lang="nl-NL" sz="1300" dirty="0"/>
          </a:p>
        </p:txBody>
      </p:sp>
      <p:sp>
        <p:nvSpPr>
          <p:cNvPr id="10" name="Cloud Callout 9"/>
          <p:cNvSpPr/>
          <p:nvPr/>
        </p:nvSpPr>
        <p:spPr>
          <a:xfrm>
            <a:off x="2523565" y="1460596"/>
            <a:ext cx="3423632" cy="1614532"/>
          </a:xfrm>
          <a:prstGeom prst="cloudCallout">
            <a:avLst>
              <a:gd name="adj1" fmla="val -38913"/>
              <a:gd name="adj2" fmla="val 8690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11" name="TextBox 10"/>
          <p:cNvSpPr txBox="1"/>
          <p:nvPr/>
        </p:nvSpPr>
        <p:spPr>
          <a:xfrm>
            <a:off x="2959448" y="1802738"/>
            <a:ext cx="2987749" cy="1000274"/>
          </a:xfrm>
          <a:prstGeom prst="rect">
            <a:avLst/>
          </a:prstGeom>
          <a:noFill/>
        </p:spPr>
        <p:txBody>
          <a:bodyPr wrap="square" lIns="0" tIns="0" rIns="0" bIns="0" rtlCol="0">
            <a:spAutoFit/>
          </a:bodyPr>
          <a:lstStyle/>
          <a:p>
            <a:r>
              <a:rPr lang="en-US" sz="1300" dirty="0"/>
              <a:t>Without fretting about the numbers of readers involved and whether they are in the same time zone as me and online when I publish my messages – and which device they use</a:t>
            </a:r>
            <a:endParaRPr lang="nl-NL" sz="1300" dirty="0"/>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842" y="2700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3453309" y="3417270"/>
            <a:ext cx="1564143" cy="1509067"/>
          </a:xfrm>
          <a:prstGeom prst="rect">
            <a:avLst/>
          </a:prstGeom>
        </p:spPr>
      </p:pic>
      <p:pic>
        <p:nvPicPr>
          <p:cNvPr id="13" name="Picture 12"/>
          <p:cNvPicPr>
            <a:picLocks noChangeAspect="1"/>
          </p:cNvPicPr>
          <p:nvPr/>
        </p:nvPicPr>
        <p:blipFill>
          <a:blip r:embed="rId4"/>
          <a:stretch>
            <a:fillRect/>
          </a:stretch>
        </p:blipFill>
        <p:spPr>
          <a:xfrm>
            <a:off x="5103627" y="3417270"/>
            <a:ext cx="3795094" cy="1399536"/>
          </a:xfrm>
          <a:prstGeom prst="rect">
            <a:avLst/>
          </a:prstGeom>
        </p:spPr>
      </p:pic>
      <p:sp>
        <p:nvSpPr>
          <p:cNvPr id="14" name="Rectangle 13"/>
          <p:cNvSpPr/>
          <p:nvPr/>
        </p:nvSpPr>
        <p:spPr>
          <a:xfrm>
            <a:off x="5103627" y="3417270"/>
            <a:ext cx="446568" cy="311214"/>
          </a:xfrm>
          <a:prstGeom prst="rect">
            <a:avLst/>
          </a:prstGeom>
          <a:noFill/>
          <a:ln w="38100">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Tree>
    <p:extLst>
      <p:ext uri="{BB962C8B-B14F-4D97-AF65-F5344CB8AC3E}">
        <p14:creationId xmlns:p14="http://schemas.microsoft.com/office/powerpoint/2010/main" val="17769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p:stCondLst>
                              <p:cond delay="0"/>
                            </p:stCondLst>
                            <p:childTnLst>
                              <p:par>
                                <p:cTn id="30" presetID="10" presetClass="entr" presetSubtype="0" fill="hold" grpId="0" nodeType="afterEffect">
                                  <p:stCondLst>
                                    <p:cond delay="7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4"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Business and IT agility through microservice architecture powered by containers and cloud</a:t>
            </a:r>
            <a:endParaRPr lang="nl-NL" dirty="0"/>
          </a:p>
        </p:txBody>
      </p:sp>
      <p:sp>
        <p:nvSpPr>
          <p:cNvPr id="6" name="Cloud Callout 5"/>
          <p:cNvSpPr/>
          <p:nvPr/>
        </p:nvSpPr>
        <p:spPr>
          <a:xfrm>
            <a:off x="84367" y="2856355"/>
            <a:ext cx="2665975" cy="1423164"/>
          </a:xfrm>
          <a:prstGeom prst="cloudCallout">
            <a:avLst>
              <a:gd name="adj1" fmla="val -38913"/>
              <a:gd name="adj2" fmla="val 86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xtBox 6"/>
          <p:cNvSpPr txBox="1"/>
          <p:nvPr/>
        </p:nvSpPr>
        <p:spPr>
          <a:xfrm>
            <a:off x="368329" y="3167827"/>
            <a:ext cx="2509603" cy="800219"/>
          </a:xfrm>
          <a:prstGeom prst="rect">
            <a:avLst/>
          </a:prstGeom>
          <a:noFill/>
        </p:spPr>
        <p:txBody>
          <a:bodyPr wrap="square" lIns="0" tIns="0" rIns="0" bIns="0" rtlCol="0">
            <a:spAutoFit/>
          </a:bodyPr>
          <a:lstStyle/>
          <a:p>
            <a:r>
              <a:rPr lang="en-US" sz="1300" dirty="0"/>
              <a:t>It would be so nice if I could publish my ideas and actions, accessible near instantly for everyone who is interested</a:t>
            </a:r>
            <a:endParaRPr lang="nl-NL" sz="1300" dirty="0"/>
          </a:p>
        </p:txBody>
      </p:sp>
      <p:sp>
        <p:nvSpPr>
          <p:cNvPr id="8" name="Cloud Callout 7"/>
          <p:cNvSpPr/>
          <p:nvPr/>
        </p:nvSpPr>
        <p:spPr>
          <a:xfrm>
            <a:off x="5635256" y="249709"/>
            <a:ext cx="3508745" cy="1706681"/>
          </a:xfrm>
          <a:prstGeom prst="cloudCallout">
            <a:avLst>
              <a:gd name="adj1" fmla="val -38913"/>
              <a:gd name="adj2" fmla="val 86906"/>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9" name="TextBox 8"/>
          <p:cNvSpPr txBox="1"/>
          <p:nvPr/>
        </p:nvSpPr>
        <p:spPr>
          <a:xfrm>
            <a:off x="6138477" y="492358"/>
            <a:ext cx="2934746" cy="1200329"/>
          </a:xfrm>
          <a:prstGeom prst="rect">
            <a:avLst/>
          </a:prstGeom>
          <a:noFill/>
        </p:spPr>
        <p:txBody>
          <a:bodyPr wrap="square" lIns="0" tIns="0" rIns="0" bIns="0" rtlCol="0">
            <a:spAutoFit/>
          </a:bodyPr>
          <a:lstStyle/>
          <a:p>
            <a:r>
              <a:rPr lang="en-US" sz="1300" dirty="0"/>
              <a:t>Heck, I do not even know these people and they may not know me [personally] – just my pearls of wisdom. And if they are late to the party,  they can also check out the historic archives of my eloquence </a:t>
            </a:r>
            <a:endParaRPr lang="nl-NL" sz="1300" dirty="0"/>
          </a:p>
        </p:txBody>
      </p:sp>
      <p:sp>
        <p:nvSpPr>
          <p:cNvPr id="10" name="Cloud Callout 9"/>
          <p:cNvSpPr/>
          <p:nvPr/>
        </p:nvSpPr>
        <p:spPr>
          <a:xfrm>
            <a:off x="2523565" y="1460596"/>
            <a:ext cx="3423632" cy="1614532"/>
          </a:xfrm>
          <a:prstGeom prst="cloudCallout">
            <a:avLst>
              <a:gd name="adj1" fmla="val -38913"/>
              <a:gd name="adj2" fmla="val 8690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11" name="TextBox 10"/>
          <p:cNvSpPr txBox="1"/>
          <p:nvPr/>
        </p:nvSpPr>
        <p:spPr>
          <a:xfrm>
            <a:off x="2959448" y="1802738"/>
            <a:ext cx="2987749" cy="1000274"/>
          </a:xfrm>
          <a:prstGeom prst="rect">
            <a:avLst/>
          </a:prstGeom>
          <a:noFill/>
        </p:spPr>
        <p:txBody>
          <a:bodyPr wrap="square" lIns="0" tIns="0" rIns="0" bIns="0" rtlCol="0">
            <a:spAutoFit/>
          </a:bodyPr>
          <a:lstStyle/>
          <a:p>
            <a:r>
              <a:rPr lang="en-US" sz="1300" dirty="0"/>
              <a:t>Without fretting about the numbers of readers involved and whether they are in the same time zone as me and online when I publish my messages – and which device they use</a:t>
            </a:r>
            <a:endParaRPr lang="nl-NL" sz="1300" dirty="0"/>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842" y="2700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A3C53CD-748D-46C0-A547-A00085FC112B}"/>
              </a:ext>
            </a:extLst>
          </p:cNvPr>
          <p:cNvPicPr>
            <a:picLocks noChangeAspect="1"/>
          </p:cNvPicPr>
          <p:nvPr/>
        </p:nvPicPr>
        <p:blipFill>
          <a:blip r:embed="rId3"/>
          <a:stretch>
            <a:fillRect/>
          </a:stretch>
        </p:blipFill>
        <p:spPr>
          <a:xfrm>
            <a:off x="3605597" y="3029692"/>
            <a:ext cx="4471603" cy="1910199"/>
          </a:xfrm>
          <a:prstGeom prst="rect">
            <a:avLst/>
          </a:prstGeom>
        </p:spPr>
      </p:pic>
      <p:pic>
        <p:nvPicPr>
          <p:cNvPr id="2" name="Picture 1">
            <a:extLst>
              <a:ext uri="{FF2B5EF4-FFF2-40B4-BE49-F238E27FC236}">
                <a16:creationId xmlns:a16="http://schemas.microsoft.com/office/drawing/2014/main" id="{821CB6C1-7D61-4B9C-80BB-FEF4DD255F20}"/>
              </a:ext>
            </a:extLst>
          </p:cNvPr>
          <p:cNvPicPr>
            <a:picLocks noChangeAspect="1"/>
          </p:cNvPicPr>
          <p:nvPr/>
        </p:nvPicPr>
        <p:blipFill>
          <a:blip r:embed="rId4"/>
          <a:stretch>
            <a:fillRect/>
          </a:stretch>
        </p:blipFill>
        <p:spPr>
          <a:xfrm>
            <a:off x="3605597" y="3013571"/>
            <a:ext cx="5083769" cy="1900845"/>
          </a:xfrm>
          <a:prstGeom prst="rect">
            <a:avLst/>
          </a:prstGeom>
        </p:spPr>
      </p:pic>
    </p:spTree>
    <p:extLst>
      <p:ext uri="{BB962C8B-B14F-4D97-AF65-F5344CB8AC3E}">
        <p14:creationId xmlns:p14="http://schemas.microsoft.com/office/powerpoint/2010/main" val="40642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Business and IT agility through microservice architecture powered by containers and cloud</a:t>
            </a:r>
            <a:endParaRPr lang="nl-NL" dirty="0"/>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34814" y="456094"/>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478956" y="3651022"/>
            <a:ext cx="4595463" cy="121895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255181" y="1983239"/>
            <a:ext cx="4481996"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a:t>
            </a:r>
          </a:p>
          <a:p>
            <a:pPr marL="285750" indent="-285750">
              <a:buFont typeface="Arial" panose="020B0604020202020204" pitchFamily="34" charset="0"/>
              <a:buChar char="•"/>
            </a:pPr>
            <a:r>
              <a:rPr lang="en-US" sz="1600" dirty="0"/>
              <a:t>0, 1 or many followers</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(mostly available, few messages lost)</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cross device, cross location</a:t>
            </a:r>
            <a:endParaRPr lang="nl-NL" sz="1600" dirty="0"/>
          </a:p>
        </p:txBody>
      </p:sp>
      <p:sp>
        <p:nvSpPr>
          <p:cNvPr id="15" name="TextBox 14"/>
          <p:cNvSpPr txBox="1"/>
          <p:nvPr/>
        </p:nvSpPr>
        <p:spPr>
          <a:xfrm>
            <a:off x="5431140" y="1983239"/>
            <a:ext cx="3529812"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Not Sub-second, near real-time fast</a:t>
            </a:r>
          </a:p>
          <a:p>
            <a:pPr marL="285750" indent="-285750" algn="r">
              <a:buFont typeface="Arial" panose="020B0604020202020204" pitchFamily="34" charset="0"/>
              <a:buChar char="•"/>
            </a:pPr>
            <a:r>
              <a:rPr lang="en-US" sz="1600" dirty="0"/>
              <a:t>Rate limited (#messages/minute)</a:t>
            </a:r>
          </a:p>
          <a:p>
            <a:pPr marL="285750" indent="-285750" algn="r">
              <a:buFont typeface="Arial" panose="020B0604020202020204" pitchFamily="34" charset="0"/>
              <a:buChar char="•"/>
            </a:pPr>
            <a:r>
              <a:rPr lang="en-US" sz="1600" dirty="0"/>
              <a:t>Size limited (140-280 characters)</a:t>
            </a:r>
          </a:p>
          <a:p>
            <a:pPr marL="285750" indent="-285750" algn="r">
              <a:buFont typeface="Arial" panose="020B0604020202020204" pitchFamily="34" charset="0"/>
              <a:buChar char="•"/>
            </a:pPr>
            <a:r>
              <a:rPr lang="en-US" sz="1600" dirty="0"/>
              <a:t>Format limited (text)</a:t>
            </a:r>
          </a:p>
          <a:p>
            <a:pPr marL="285750" indent="-285750" algn="r">
              <a:buFont typeface="Arial" panose="020B0604020202020204" pitchFamily="34" charset="0"/>
              <a:buChar char="•"/>
            </a:pPr>
            <a:r>
              <a:rPr lang="en-US" sz="1600" dirty="0"/>
              <a:t>Not for private interactions</a:t>
            </a:r>
          </a:p>
          <a:p>
            <a:pPr marL="285750" indent="-285750" algn="r">
              <a:buFont typeface="Arial" panose="020B0604020202020204" pitchFamily="34" charset="0"/>
              <a:buChar char="•"/>
            </a:pPr>
            <a:r>
              <a:rPr lang="en-US" sz="1600" dirty="0"/>
              <a:t>Not (really) for programmatic use</a:t>
            </a:r>
            <a:endParaRPr lang="nl-NL" sz="1600" dirty="0"/>
          </a:p>
        </p:txBody>
      </p:sp>
      <p:pic>
        <p:nvPicPr>
          <p:cNvPr id="2050" name="Picture 2" descr="http://zone1.aqusagtechnologi.netdna-cdn.com/wp-content/uploads/2015/05/Website1-750x341.png"/>
          <p:cNvPicPr>
            <a:picLocks noChangeAspect="1" noChangeArrowheads="1"/>
          </p:cNvPicPr>
          <p:nvPr/>
        </p:nvPicPr>
        <p:blipFill rotWithShape="1">
          <a:blip r:embed="rId4">
            <a:extLst>
              <a:ext uri="{28A0092B-C50C-407E-A947-70E740481C1C}">
                <a14:useLocalDpi xmlns:a14="http://schemas.microsoft.com/office/drawing/2010/main" val="0"/>
              </a:ext>
            </a:extLst>
          </a:blip>
          <a:srcRect r="52764"/>
          <a:stretch/>
        </p:blipFill>
        <p:spPr bwMode="auto">
          <a:xfrm>
            <a:off x="121772" y="364099"/>
            <a:ext cx="1673226" cy="16105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zone1.aqusagtechnologi.netdna-cdn.com/wp-content/uploads/2015/05/Website1-750x341.png"/>
          <p:cNvPicPr>
            <a:picLocks noChangeAspect="1" noChangeArrowheads="1"/>
          </p:cNvPicPr>
          <p:nvPr/>
        </p:nvPicPr>
        <p:blipFill rotWithShape="1">
          <a:blip r:embed="rId4">
            <a:extLst>
              <a:ext uri="{28A0092B-C50C-407E-A947-70E740481C1C}">
                <a14:useLocalDpi xmlns:a14="http://schemas.microsoft.com/office/drawing/2010/main" val="0"/>
              </a:ext>
            </a:extLst>
          </a:blip>
          <a:srcRect l="52638"/>
          <a:stretch/>
        </p:blipFill>
        <p:spPr bwMode="auto">
          <a:xfrm>
            <a:off x="8117810" y="1169372"/>
            <a:ext cx="891404" cy="85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8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218" y="1080000"/>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77470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a:t>
            </a:r>
            <a:r>
              <a:rPr lang="en-US" sz="1600" dirty="0" err="1"/>
              <a:t>technologie</a:t>
            </a:r>
            <a:r>
              <a:rPr lang="en-US" sz="1600" dirty="0"/>
              <a:t> &amp; REST APIs</a:t>
            </a:r>
            <a:endParaRPr lang="nl-NL" sz="1600" dirty="0" err="1"/>
          </a:p>
        </p:txBody>
      </p:sp>
    </p:spTree>
    <p:extLst>
      <p:ext uri="{BB962C8B-B14F-4D97-AF65-F5344CB8AC3E}">
        <p14:creationId xmlns:p14="http://schemas.microsoft.com/office/powerpoint/2010/main" val="36864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6"/>
                                        </p:tgtEl>
                                      </p:cBhvr>
                                    </p:animEffect>
                                    <p:set>
                                      <p:cBhvr>
                                        <p:cTn id="7" dur="1" fill="hold">
                                          <p:stCondLst>
                                            <p:cond delay="1249"/>
                                          </p:stCondLst>
                                        </p:cTn>
                                        <p:tgtEl>
                                          <p:spTgt spid="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7"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77470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a:t>
            </a:r>
            <a:r>
              <a:rPr lang="en-US" sz="1600" dirty="0" err="1"/>
              <a:t>technologie</a:t>
            </a:r>
            <a:r>
              <a:rPr lang="en-US" sz="1600" dirty="0"/>
              <a:t> &amp; REST APIs</a:t>
            </a:r>
            <a:endParaRPr lang="nl-NL" sz="1600" dirty="0" err="1"/>
          </a:p>
        </p:txBody>
      </p:sp>
      <p:sp>
        <p:nvSpPr>
          <p:cNvPr id="9" name="TextBox 8"/>
          <p:cNvSpPr txBox="1"/>
          <p:nvPr/>
        </p:nvSpPr>
        <p:spPr>
          <a:xfrm>
            <a:off x="4847645" y="3372559"/>
            <a:ext cx="4113307"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Near real-time fast</a:t>
            </a:r>
          </a:p>
          <a:p>
            <a:pPr marL="285750" indent="-285750" algn="r">
              <a:buFont typeface="Arial" panose="020B0604020202020204" pitchFamily="34" charset="0"/>
              <a:buChar char="•"/>
            </a:pPr>
            <a:r>
              <a:rPr lang="en-US" sz="1600" dirty="0"/>
              <a:t>No Rate Limit</a:t>
            </a:r>
          </a:p>
          <a:p>
            <a:pPr marL="285750" indent="-285750" algn="r">
              <a:buFont typeface="Arial" panose="020B0604020202020204" pitchFamily="34" charset="0"/>
              <a:buChar char="•"/>
            </a:pPr>
            <a:r>
              <a:rPr lang="en-US" sz="1600" dirty="0"/>
              <a:t>No enforced size limit</a:t>
            </a:r>
          </a:p>
          <a:p>
            <a:pPr marL="285750" indent="-285750" algn="r">
              <a:buFont typeface="Arial" panose="020B0604020202020204" pitchFamily="34" charset="0"/>
              <a:buChar char="•"/>
            </a:pPr>
            <a:r>
              <a:rPr lang="en-US" sz="1600" dirty="0"/>
              <a:t>Anything goes (it’s all byte[])</a:t>
            </a:r>
          </a:p>
          <a:p>
            <a:pPr marL="285750" indent="-285750" algn="r">
              <a:buFont typeface="Arial" panose="020B0604020202020204" pitchFamily="34" charset="0"/>
              <a:buChar char="•"/>
            </a:pPr>
            <a:r>
              <a:rPr lang="en-US" sz="1600" dirty="0"/>
              <a:t>On premises or in cloud, private or trusted</a:t>
            </a:r>
          </a:p>
          <a:p>
            <a:pPr marL="285750" indent="-285750" algn="r">
              <a:buFont typeface="Arial" panose="020B0604020202020204" pitchFamily="34" charset="0"/>
              <a:buChar char="•"/>
            </a:pPr>
            <a:r>
              <a:rPr lang="en-US" sz="1600" dirty="0"/>
              <a:t>Very much for programmatic use</a:t>
            </a:r>
            <a:endParaRPr lang="nl-NL" sz="1600" dirty="0" err="1"/>
          </a:p>
        </p:txBody>
      </p:sp>
    </p:spTree>
    <p:extLst>
      <p:ext uri="{BB962C8B-B14F-4D97-AF65-F5344CB8AC3E}">
        <p14:creationId xmlns:p14="http://schemas.microsoft.com/office/powerpoint/2010/main" val="28895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5662128" y="2139866"/>
            <a:ext cx="2369612" cy="1365636"/>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712"/>
          </a:p>
        </p:txBody>
      </p:sp>
      <p:sp>
        <p:nvSpPr>
          <p:cNvPr id="16" name="Cloud 15"/>
          <p:cNvSpPr/>
          <p:nvPr/>
        </p:nvSpPr>
        <p:spPr>
          <a:xfrm>
            <a:off x="5662128" y="3425004"/>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15" name="Cloud 14"/>
          <p:cNvSpPr/>
          <p:nvPr/>
        </p:nvSpPr>
        <p:spPr>
          <a:xfrm>
            <a:off x="757725" y="2769218"/>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2" name="Title 1"/>
          <p:cNvSpPr>
            <a:spLocks noGrp="1"/>
          </p:cNvSpPr>
          <p:nvPr>
            <p:ph type="title"/>
          </p:nvPr>
        </p:nvSpPr>
        <p:spPr/>
        <p:txBody>
          <a:bodyPr/>
          <a:lstStyle/>
          <a:p>
            <a:r>
              <a:rPr lang="nl-NL" dirty="0"/>
              <a:t>Events</a:t>
            </a:r>
            <a:endParaRPr lang="en-US" dirty="0"/>
          </a:p>
        </p:txBody>
      </p:sp>
      <p:sp>
        <p:nvSpPr>
          <p:cNvPr id="19" name="Content Placeholder 18">
            <a:extLst>
              <a:ext uri="{FF2B5EF4-FFF2-40B4-BE49-F238E27FC236}">
                <a16:creationId xmlns:a16="http://schemas.microsoft.com/office/drawing/2014/main" id="{3D0B009B-32FE-436F-9585-79A256832649}"/>
              </a:ext>
            </a:extLst>
          </p:cNvPr>
          <p:cNvSpPr>
            <a:spLocks noGrp="1"/>
          </p:cNvSpPr>
          <p:nvPr>
            <p:ph idx="1"/>
          </p:nvPr>
        </p:nvSpPr>
        <p:spPr/>
        <p:txBody>
          <a:bodyPr/>
          <a:lstStyle/>
          <a:p>
            <a:endParaRPr lang="en-NL"/>
          </a:p>
        </p:txBody>
      </p:sp>
      <p:sp>
        <p:nvSpPr>
          <p:cNvPr id="4" name="Rectangle 3"/>
          <p:cNvSpPr/>
          <p:nvPr/>
        </p:nvSpPr>
        <p:spPr>
          <a:xfrm>
            <a:off x="1351996" y="1342770"/>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5" name="Rectangle 4"/>
          <p:cNvSpPr/>
          <p:nvPr/>
        </p:nvSpPr>
        <p:spPr>
          <a:xfrm>
            <a:off x="1351996" y="2146417"/>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6" name="Rectangle 5"/>
          <p:cNvSpPr/>
          <p:nvPr/>
        </p:nvSpPr>
        <p:spPr>
          <a:xfrm>
            <a:off x="1351996" y="2950064"/>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7" name="Rectangle 6"/>
          <p:cNvSpPr/>
          <p:nvPr/>
        </p:nvSpPr>
        <p:spPr>
          <a:xfrm>
            <a:off x="6327912" y="933831"/>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8" name="Rectangle 7"/>
          <p:cNvSpPr/>
          <p:nvPr/>
        </p:nvSpPr>
        <p:spPr>
          <a:xfrm>
            <a:off x="6327912" y="1676786"/>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9" name="Rectangle 8"/>
          <p:cNvSpPr/>
          <p:nvPr/>
        </p:nvSpPr>
        <p:spPr>
          <a:xfrm>
            <a:off x="6327912" y="2591772"/>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0" name="Rectangle 9"/>
          <p:cNvSpPr/>
          <p:nvPr/>
        </p:nvSpPr>
        <p:spPr>
          <a:xfrm>
            <a:off x="6327912" y="350550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1" name="Rectangle 10"/>
          <p:cNvSpPr/>
          <p:nvPr/>
        </p:nvSpPr>
        <p:spPr>
          <a:xfrm>
            <a:off x="6327912" y="2228875"/>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2" name="TextBox 11"/>
          <p:cNvSpPr txBox="1"/>
          <p:nvPr/>
        </p:nvSpPr>
        <p:spPr>
          <a:xfrm>
            <a:off x="1321457" y="1032691"/>
            <a:ext cx="1119217" cy="338554"/>
          </a:xfrm>
          <a:prstGeom prst="rect">
            <a:avLst/>
          </a:prstGeom>
          <a:noFill/>
        </p:spPr>
        <p:txBody>
          <a:bodyPr wrap="none" rtlCol="0">
            <a:spAutoFit/>
          </a:bodyPr>
          <a:lstStyle/>
          <a:p>
            <a:r>
              <a:rPr lang="nl-NL" sz="1600" dirty="0">
                <a:solidFill>
                  <a:schemeClr val="tx2"/>
                </a:solidFill>
              </a:rPr>
              <a:t>Producers</a:t>
            </a:r>
            <a:endParaRPr lang="en-US" sz="1600" dirty="0" err="1">
              <a:solidFill>
                <a:schemeClr val="tx2"/>
              </a:solidFill>
            </a:endParaRPr>
          </a:p>
        </p:txBody>
      </p:sp>
      <p:sp>
        <p:nvSpPr>
          <p:cNvPr id="13" name="TextBox 12"/>
          <p:cNvSpPr txBox="1"/>
          <p:nvPr/>
        </p:nvSpPr>
        <p:spPr>
          <a:xfrm>
            <a:off x="6230419" y="624171"/>
            <a:ext cx="1233030" cy="338554"/>
          </a:xfrm>
          <a:prstGeom prst="rect">
            <a:avLst/>
          </a:prstGeom>
          <a:noFill/>
        </p:spPr>
        <p:txBody>
          <a:bodyPr wrap="none" rtlCol="0">
            <a:spAutoFit/>
          </a:bodyPr>
          <a:lstStyle/>
          <a:p>
            <a:r>
              <a:rPr lang="nl-NL" sz="1600" dirty="0" err="1">
                <a:solidFill>
                  <a:schemeClr val="tx2"/>
                </a:solidFill>
              </a:rPr>
              <a:t>Consumers</a:t>
            </a:r>
            <a:endParaRPr lang="en-US" sz="1600" dirty="0" err="1">
              <a:solidFill>
                <a:schemeClr val="tx2"/>
              </a:solidFill>
            </a:endParaRPr>
          </a:p>
        </p:txBody>
      </p:sp>
      <p:sp>
        <p:nvSpPr>
          <p:cNvPr id="14" name="Right Arrow 13"/>
          <p:cNvSpPr/>
          <p:nvPr/>
        </p:nvSpPr>
        <p:spPr>
          <a:xfrm>
            <a:off x="3451930" y="1541510"/>
            <a:ext cx="2089483" cy="20739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solidFill>
                <a:schemeClr val="tx2"/>
              </a:solidFill>
            </a:endParaRPr>
          </a:p>
        </p:txBody>
      </p:sp>
      <p:sp>
        <p:nvSpPr>
          <p:cNvPr id="18" name="Folded Corner 17"/>
          <p:cNvSpPr/>
          <p:nvPr/>
        </p:nvSpPr>
        <p:spPr>
          <a:xfrm>
            <a:off x="3616413" y="3425004"/>
            <a:ext cx="1687659" cy="968347"/>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Robust, Scalable, Fast, </a:t>
            </a:r>
            <a:br>
              <a:rPr lang="en-US" sz="1050" dirty="0"/>
            </a:br>
            <a:r>
              <a:rPr lang="en-US" sz="1050" dirty="0"/>
              <a:t>History Retention</a:t>
            </a:r>
          </a:p>
          <a:p>
            <a:pPr algn="ctr"/>
            <a:r>
              <a:rPr lang="en-US" sz="1050" dirty="0"/>
              <a:t>Containerized/Cloud-enabled</a:t>
            </a:r>
          </a:p>
          <a:p>
            <a:pPr algn="ctr"/>
            <a:r>
              <a:rPr lang="en-US" sz="1050" dirty="0"/>
              <a:t>Open</a:t>
            </a:r>
            <a:endParaRPr lang="nl-NL" sz="1050" dirty="0"/>
          </a:p>
        </p:txBody>
      </p:sp>
      <p:sp>
        <p:nvSpPr>
          <p:cNvPr id="20" name="Footer Placeholder 19">
            <a:extLst>
              <a:ext uri="{FF2B5EF4-FFF2-40B4-BE49-F238E27FC236}">
                <a16:creationId xmlns:a16="http://schemas.microsoft.com/office/drawing/2014/main" id="{C2F4D088-8BC5-4C8D-89E1-812E7D5D672B}"/>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31205820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1C27161-7EFC-492D-BCCE-D4E17465AD1A}"/>
              </a:ext>
            </a:extLst>
          </p:cNvPr>
          <p:cNvSpPr>
            <a:spLocks noGrp="1"/>
          </p:cNvSpPr>
          <p:nvPr>
            <p:ph type="title"/>
          </p:nvPr>
        </p:nvSpPr>
        <p:spPr/>
        <p:txBody>
          <a:bodyPr/>
          <a:lstStyle/>
          <a:p>
            <a:r>
              <a:rPr lang="nl-NL" dirty="0"/>
              <a:t>Ontwikkelingen/Thema’s</a:t>
            </a:r>
            <a:endParaRPr lang="en-NL" dirty="0"/>
          </a:p>
        </p:txBody>
      </p:sp>
      <p:sp>
        <p:nvSpPr>
          <p:cNvPr id="9" name="Content Placeholder 8">
            <a:extLst>
              <a:ext uri="{FF2B5EF4-FFF2-40B4-BE49-F238E27FC236}">
                <a16:creationId xmlns:a16="http://schemas.microsoft.com/office/drawing/2014/main" id="{5756049F-DC49-4383-A139-1D1EAB0FA9D0}"/>
              </a:ext>
            </a:extLst>
          </p:cNvPr>
          <p:cNvSpPr>
            <a:spLocks noGrp="1"/>
          </p:cNvSpPr>
          <p:nvPr>
            <p:ph idx="1"/>
          </p:nvPr>
        </p:nvSpPr>
        <p:spPr/>
        <p:txBody>
          <a:bodyPr/>
          <a:lstStyle/>
          <a:p>
            <a:r>
              <a:rPr lang="nl-NL" dirty="0"/>
              <a:t>Cloud</a:t>
            </a:r>
          </a:p>
          <a:p>
            <a:r>
              <a:rPr lang="nl-NL" dirty="0"/>
              <a:t>Security</a:t>
            </a:r>
          </a:p>
          <a:p>
            <a:r>
              <a:rPr lang="nl-NL" dirty="0"/>
              <a:t>Agile – </a:t>
            </a:r>
            <a:r>
              <a:rPr lang="nl-NL" dirty="0" err="1"/>
              <a:t>quick</a:t>
            </a:r>
            <a:r>
              <a:rPr lang="nl-NL" dirty="0"/>
              <a:t> start, </a:t>
            </a:r>
            <a:r>
              <a:rPr lang="nl-NL" dirty="0" err="1"/>
              <a:t>rapid</a:t>
            </a:r>
            <a:r>
              <a:rPr lang="nl-NL" dirty="0"/>
              <a:t> </a:t>
            </a:r>
            <a:r>
              <a:rPr lang="nl-NL" dirty="0" err="1"/>
              <a:t>scale</a:t>
            </a:r>
            <a:endParaRPr lang="nl-NL" dirty="0"/>
          </a:p>
          <a:p>
            <a:r>
              <a:rPr lang="nl-NL" dirty="0" err="1"/>
              <a:t>Innovation</a:t>
            </a:r>
            <a:r>
              <a:rPr lang="nl-NL" dirty="0"/>
              <a:t> – </a:t>
            </a:r>
            <a:r>
              <a:rPr lang="nl-NL" dirty="0" err="1"/>
              <a:t>try</a:t>
            </a:r>
            <a:r>
              <a:rPr lang="nl-NL" dirty="0"/>
              <a:t> out new </a:t>
            </a:r>
            <a:r>
              <a:rPr lang="nl-NL" dirty="0" err="1"/>
              <a:t>technology</a:t>
            </a:r>
            <a:r>
              <a:rPr lang="nl-NL" dirty="0"/>
              <a:t>, start </a:t>
            </a:r>
            <a:r>
              <a:rPr lang="nl-NL" dirty="0" err="1"/>
              <a:t>and</a:t>
            </a:r>
            <a:r>
              <a:rPr lang="nl-NL" dirty="0"/>
              <a:t> abandon pilots</a:t>
            </a:r>
          </a:p>
          <a:p>
            <a:r>
              <a:rPr lang="nl-NL" dirty="0" err="1"/>
              <a:t>Lifecycle</a:t>
            </a:r>
            <a:r>
              <a:rPr lang="nl-NL" dirty="0"/>
              <a:t> </a:t>
            </a:r>
            <a:r>
              <a:rPr lang="nl-NL" dirty="0" err="1"/>
              <a:t>and</a:t>
            </a:r>
            <a:r>
              <a:rPr lang="nl-NL" dirty="0"/>
              <a:t> </a:t>
            </a:r>
            <a:r>
              <a:rPr lang="nl-NL" dirty="0" err="1"/>
              <a:t>evolution</a:t>
            </a:r>
            <a:r>
              <a:rPr lang="nl-NL" dirty="0"/>
              <a:t> platform </a:t>
            </a:r>
            <a:r>
              <a:rPr lang="nl-NL" dirty="0" err="1"/>
              <a:t>technology</a:t>
            </a:r>
            <a:endParaRPr lang="nl-NL" dirty="0"/>
          </a:p>
          <a:p>
            <a:pPr lvl="1"/>
            <a:r>
              <a:rPr lang="nl-NL" dirty="0" err="1"/>
              <a:t>Investments</a:t>
            </a:r>
            <a:r>
              <a:rPr lang="nl-NL" dirty="0"/>
              <a:t> </a:t>
            </a:r>
            <a:r>
              <a:rPr lang="nl-NL" dirty="0" err="1"/>
              <a:t>vendors</a:t>
            </a:r>
            <a:r>
              <a:rPr lang="nl-NL" dirty="0"/>
              <a:t> in </a:t>
            </a:r>
            <a:r>
              <a:rPr lang="nl-NL" dirty="0" err="1"/>
              <a:t>cloud</a:t>
            </a:r>
            <a:r>
              <a:rPr lang="nl-NL" dirty="0"/>
              <a:t> - new </a:t>
            </a:r>
            <a:r>
              <a:rPr lang="nl-NL" dirty="0" err="1"/>
              <a:t>functionality</a:t>
            </a:r>
            <a:r>
              <a:rPr lang="nl-NL" dirty="0"/>
              <a:t> </a:t>
            </a:r>
            <a:r>
              <a:rPr lang="nl-NL" dirty="0" err="1"/>
              <a:t>not</a:t>
            </a:r>
            <a:r>
              <a:rPr lang="nl-NL" dirty="0"/>
              <a:t> on </a:t>
            </a:r>
            <a:r>
              <a:rPr lang="nl-NL" dirty="0" err="1"/>
              <a:t>premises</a:t>
            </a:r>
            <a:endParaRPr lang="nl-NL" dirty="0"/>
          </a:p>
          <a:p>
            <a:r>
              <a:rPr lang="nl-NL" dirty="0"/>
              <a:t>Do </a:t>
            </a:r>
            <a:r>
              <a:rPr lang="nl-NL" dirty="0" err="1"/>
              <a:t>not</a:t>
            </a:r>
            <a:r>
              <a:rPr lang="nl-NL" dirty="0"/>
              <a:t> </a:t>
            </a:r>
            <a:r>
              <a:rPr lang="nl-NL" dirty="0" err="1"/>
              <a:t>invest</a:t>
            </a:r>
            <a:r>
              <a:rPr lang="nl-NL" dirty="0"/>
              <a:t> in [</a:t>
            </a:r>
            <a:r>
              <a:rPr lang="nl-NL" dirty="0" err="1"/>
              <a:t>and</a:t>
            </a:r>
            <a:r>
              <a:rPr lang="nl-NL" dirty="0"/>
              <a:t> </a:t>
            </a:r>
            <a:r>
              <a:rPr lang="nl-NL" dirty="0" err="1"/>
              <a:t>rely</a:t>
            </a:r>
            <a:r>
              <a:rPr lang="nl-NL" dirty="0"/>
              <a:t> on] </a:t>
            </a:r>
            <a:r>
              <a:rPr lang="nl-NL" dirty="0" err="1"/>
              <a:t>capital</a:t>
            </a:r>
            <a:r>
              <a:rPr lang="nl-NL" dirty="0"/>
              <a:t> </a:t>
            </a:r>
            <a:r>
              <a:rPr lang="nl-NL" dirty="0" err="1"/>
              <a:t>and</a:t>
            </a:r>
            <a:r>
              <a:rPr lang="nl-NL" dirty="0"/>
              <a:t> </a:t>
            </a:r>
            <a:r>
              <a:rPr lang="nl-NL" dirty="0" err="1"/>
              <a:t>people</a:t>
            </a:r>
            <a:r>
              <a:rPr lang="nl-NL" dirty="0"/>
              <a:t> </a:t>
            </a:r>
            <a:r>
              <a:rPr lang="nl-NL" dirty="0" err="1"/>
              <a:t>and</a:t>
            </a:r>
            <a:r>
              <a:rPr lang="nl-NL" dirty="0"/>
              <a:t> effort </a:t>
            </a:r>
            <a:br>
              <a:rPr lang="nl-NL" dirty="0"/>
            </a:br>
            <a:r>
              <a:rPr lang="nl-NL" dirty="0"/>
              <a:t>for </a:t>
            </a:r>
            <a:r>
              <a:rPr lang="nl-NL" i="1" dirty="0"/>
              <a:t>non-business </a:t>
            </a:r>
            <a:r>
              <a:rPr lang="nl-NL" i="1" dirty="0" err="1"/>
              <a:t>specific</a:t>
            </a:r>
            <a:r>
              <a:rPr lang="nl-NL" dirty="0"/>
              <a:t> </a:t>
            </a:r>
            <a:r>
              <a:rPr lang="nl-NL" dirty="0" err="1"/>
              <a:t>purposes</a:t>
            </a:r>
            <a:endParaRPr lang="nl-NL" dirty="0"/>
          </a:p>
          <a:p>
            <a:pPr lvl="1"/>
            <a:r>
              <a:rPr lang="nl-NL" dirty="0" err="1"/>
              <a:t>Buy</a:t>
            </a:r>
            <a:r>
              <a:rPr lang="nl-NL" dirty="0"/>
              <a:t> </a:t>
            </a:r>
            <a:r>
              <a:rPr lang="nl-NL" dirty="0" err="1"/>
              <a:t>before</a:t>
            </a:r>
            <a:r>
              <a:rPr lang="nl-NL" dirty="0"/>
              <a:t> </a:t>
            </a:r>
            <a:r>
              <a:rPr lang="nl-NL" dirty="0" err="1"/>
              <a:t>build</a:t>
            </a:r>
            <a:endParaRPr lang="nl-NL" dirty="0"/>
          </a:p>
          <a:p>
            <a:r>
              <a:rPr lang="nl-NL" dirty="0" err="1"/>
              <a:t>Invest</a:t>
            </a:r>
            <a:r>
              <a:rPr lang="nl-NL" dirty="0"/>
              <a:t> </a:t>
            </a:r>
            <a:r>
              <a:rPr lang="nl-NL" dirty="0" err="1"/>
              <a:t>less</a:t>
            </a:r>
            <a:r>
              <a:rPr lang="nl-NL" dirty="0"/>
              <a:t> in IT</a:t>
            </a:r>
          </a:p>
          <a:p>
            <a:pPr lvl="1"/>
            <a:r>
              <a:rPr lang="nl-NL" dirty="0"/>
              <a:t>CAPEX </a:t>
            </a:r>
            <a:r>
              <a:rPr lang="nl-NL" dirty="0" err="1"/>
              <a:t>vs</a:t>
            </a:r>
            <a:r>
              <a:rPr lang="nl-NL" dirty="0"/>
              <a:t> OPEX, TCO</a:t>
            </a:r>
          </a:p>
          <a:p>
            <a:r>
              <a:rPr lang="nl-NL" dirty="0" err="1"/>
              <a:t>Managed</a:t>
            </a:r>
            <a:r>
              <a:rPr lang="nl-NL" dirty="0"/>
              <a:t>, </a:t>
            </a:r>
            <a:r>
              <a:rPr lang="nl-NL" dirty="0" err="1"/>
              <a:t>Automated</a:t>
            </a:r>
            <a:r>
              <a:rPr lang="nl-NL" dirty="0"/>
              <a:t>, </a:t>
            </a:r>
            <a:r>
              <a:rPr lang="nl-NL" dirty="0" err="1"/>
              <a:t>Autonomous</a:t>
            </a:r>
            <a:endParaRPr lang="nl-NL" dirty="0"/>
          </a:p>
          <a:p>
            <a:r>
              <a:rPr lang="nl-NL" dirty="0"/>
              <a:t>(</a:t>
            </a:r>
            <a:r>
              <a:rPr lang="nl-NL" dirty="0" err="1"/>
              <a:t>Easier</a:t>
            </a:r>
            <a:r>
              <a:rPr lang="nl-NL" dirty="0"/>
              <a:t> access </a:t>
            </a:r>
            <a:r>
              <a:rPr lang="nl-NL" dirty="0" err="1"/>
              <a:t>to</a:t>
            </a:r>
            <a:r>
              <a:rPr lang="nl-NL" dirty="0"/>
              <a:t>) </a:t>
            </a:r>
            <a:r>
              <a:rPr lang="nl-NL" dirty="0" err="1"/>
              <a:t>scale</a:t>
            </a:r>
            <a:r>
              <a:rPr lang="nl-NL" dirty="0"/>
              <a:t> </a:t>
            </a:r>
            <a:r>
              <a:rPr lang="nl-NL" dirty="0" err="1"/>
              <a:t>and</a:t>
            </a:r>
            <a:r>
              <a:rPr lang="nl-NL" dirty="0"/>
              <a:t> availability</a:t>
            </a:r>
          </a:p>
        </p:txBody>
      </p:sp>
      <p:sp>
        <p:nvSpPr>
          <p:cNvPr id="2" name="Footer Placeholder 1">
            <a:extLst>
              <a:ext uri="{FF2B5EF4-FFF2-40B4-BE49-F238E27FC236}">
                <a16:creationId xmlns:a16="http://schemas.microsoft.com/office/drawing/2014/main" id="{6C843DF1-A2D8-460E-91C2-8ECC8C182FDB}"/>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251532339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Messaging as we </a:t>
            </a:r>
            <a:r>
              <a:rPr lang="nl-NL" dirty="0" err="1"/>
              <a:t>know</a:t>
            </a:r>
            <a:r>
              <a:rPr lang="nl-NL" dirty="0"/>
              <a:t> </a:t>
            </a:r>
            <a:r>
              <a:rPr lang="nl-NL" dirty="0" err="1"/>
              <a:t>it</a:t>
            </a:r>
            <a:endParaRPr lang="en-US" dirty="0"/>
          </a:p>
        </p:txBody>
      </p:sp>
      <p:sp>
        <p:nvSpPr>
          <p:cNvPr id="3" name="Text Placeholder 2"/>
          <p:cNvSpPr>
            <a:spLocks noGrp="1"/>
          </p:cNvSpPr>
          <p:nvPr>
            <p:ph idx="1"/>
          </p:nvPr>
        </p:nvSpPr>
        <p:spPr/>
        <p:txBody>
          <a:bodyPr>
            <a:normAutofit/>
          </a:bodyPr>
          <a:lstStyle/>
          <a:p>
            <a:r>
              <a:rPr lang="nl-NL" dirty="0"/>
              <a:t>JMS, Oracle Advanced Queuing, IBM MQ, MS MQ, </a:t>
            </a:r>
            <a:r>
              <a:rPr lang="nl-NL" dirty="0" err="1"/>
              <a:t>RabbitMQ</a:t>
            </a:r>
            <a:r>
              <a:rPr lang="nl-NL" dirty="0"/>
              <a:t>, MQTT, XMPP, </a:t>
            </a:r>
            <a:r>
              <a:rPr lang="nl-NL" dirty="0" err="1"/>
              <a:t>WebSockets</a:t>
            </a:r>
            <a:r>
              <a:rPr lang="nl-NL" dirty="0"/>
              <a:t>, Apache Active MQ,  AMQP , …</a:t>
            </a:r>
          </a:p>
          <a:p>
            <a:r>
              <a:rPr lang="nl-NL" dirty="0" err="1"/>
              <a:t>Challenges</a:t>
            </a:r>
            <a:endParaRPr lang="nl-NL" dirty="0"/>
          </a:p>
          <a:p>
            <a:pPr lvl="1"/>
            <a:r>
              <a:rPr lang="nl-NL" dirty="0" err="1"/>
              <a:t>Costs</a:t>
            </a:r>
            <a:endParaRPr lang="nl-NL" dirty="0"/>
          </a:p>
          <a:p>
            <a:pPr lvl="1"/>
            <a:r>
              <a:rPr lang="nl-NL" dirty="0" err="1"/>
              <a:t>Scalability</a:t>
            </a:r>
            <a:r>
              <a:rPr lang="nl-NL" dirty="0"/>
              <a:t> (</a:t>
            </a:r>
            <a:r>
              <a:rPr lang="nl-NL" dirty="0" err="1"/>
              <a:t>size</a:t>
            </a:r>
            <a:r>
              <a:rPr lang="nl-NL" dirty="0"/>
              <a:t> </a:t>
            </a:r>
            <a:r>
              <a:rPr lang="nl-NL" dirty="0" err="1"/>
              <a:t>and</a:t>
            </a:r>
            <a:r>
              <a:rPr lang="nl-NL" dirty="0"/>
              <a:t> speed)</a:t>
            </a:r>
          </a:p>
          <a:p>
            <a:pPr lvl="1"/>
            <a:r>
              <a:rPr lang="nl-NL" dirty="0"/>
              <a:t>(</a:t>
            </a:r>
            <a:r>
              <a:rPr lang="nl-NL" dirty="0" err="1"/>
              <a:t>lack</a:t>
            </a:r>
            <a:r>
              <a:rPr lang="nl-NL" dirty="0"/>
              <a:t> of) Distribution (</a:t>
            </a:r>
            <a:r>
              <a:rPr lang="nl-NL" dirty="0" err="1"/>
              <a:t>and</a:t>
            </a:r>
            <a:r>
              <a:rPr lang="nl-NL" dirty="0"/>
              <a:t> </a:t>
            </a:r>
            <a:r>
              <a:rPr lang="nl-NL" dirty="0" err="1"/>
              <a:t>therefore</a:t>
            </a:r>
            <a:r>
              <a:rPr lang="nl-NL" dirty="0"/>
              <a:t> availability)</a:t>
            </a:r>
          </a:p>
          <a:p>
            <a:pPr lvl="1"/>
            <a:r>
              <a:rPr lang="nl-NL" dirty="0" err="1"/>
              <a:t>Complexity</a:t>
            </a:r>
            <a:r>
              <a:rPr lang="nl-NL" dirty="0"/>
              <a:t> of </a:t>
            </a:r>
            <a:r>
              <a:rPr lang="nl-NL" dirty="0" err="1"/>
              <a:t>infrastructure</a:t>
            </a:r>
            <a:endParaRPr lang="nl-NL" dirty="0"/>
          </a:p>
          <a:p>
            <a:pPr lvl="1"/>
            <a:r>
              <a:rPr lang="nl-NL" dirty="0"/>
              <a:t>Message delivery </a:t>
            </a:r>
            <a:r>
              <a:rPr lang="nl-NL" dirty="0" err="1"/>
              <a:t>guarantees</a:t>
            </a:r>
            <a:endParaRPr lang="nl-NL" dirty="0"/>
          </a:p>
          <a:p>
            <a:pPr lvl="1"/>
            <a:r>
              <a:rPr lang="nl-NL" dirty="0" err="1"/>
              <a:t>Lack</a:t>
            </a:r>
            <a:r>
              <a:rPr lang="nl-NL" dirty="0"/>
              <a:t> of </a:t>
            </a:r>
            <a:r>
              <a:rPr lang="nl-NL" dirty="0" err="1"/>
              <a:t>technology</a:t>
            </a:r>
            <a:r>
              <a:rPr lang="nl-NL" dirty="0"/>
              <a:t> </a:t>
            </a:r>
            <a:r>
              <a:rPr lang="nl-NL" dirty="0" err="1"/>
              <a:t>openness</a:t>
            </a:r>
            <a:endParaRPr lang="nl-NL" dirty="0"/>
          </a:p>
          <a:p>
            <a:pPr lvl="1"/>
            <a:r>
              <a:rPr lang="nl-NL" dirty="0"/>
              <a:t>Deal </a:t>
            </a:r>
            <a:r>
              <a:rPr lang="nl-NL" dirty="0" err="1"/>
              <a:t>with</a:t>
            </a:r>
            <a:r>
              <a:rPr lang="nl-NL" dirty="0"/>
              <a:t> </a:t>
            </a:r>
            <a:r>
              <a:rPr lang="nl-NL" dirty="0" err="1"/>
              <a:t>temporarily</a:t>
            </a:r>
            <a:r>
              <a:rPr lang="nl-NL" dirty="0"/>
              <a:t> offline </a:t>
            </a:r>
            <a:r>
              <a:rPr lang="nl-NL" dirty="0" err="1"/>
              <a:t>consumers</a:t>
            </a:r>
            <a:endParaRPr lang="nl-NL" dirty="0"/>
          </a:p>
          <a:p>
            <a:pPr lvl="1"/>
            <a:r>
              <a:rPr lang="nl-NL" dirty="0" err="1"/>
              <a:t>Retain</a:t>
            </a:r>
            <a:r>
              <a:rPr lang="nl-NL" dirty="0"/>
              <a:t> </a:t>
            </a:r>
            <a:r>
              <a:rPr lang="nl-NL" dirty="0" err="1"/>
              <a:t>history</a:t>
            </a:r>
            <a:endParaRPr lang="en-US" dirty="0"/>
          </a:p>
        </p:txBody>
      </p:sp>
      <p:sp>
        <p:nvSpPr>
          <p:cNvPr id="4" name="Footer Placeholder 3">
            <a:extLst>
              <a:ext uri="{FF2B5EF4-FFF2-40B4-BE49-F238E27FC236}">
                <a16:creationId xmlns:a16="http://schemas.microsoft.com/office/drawing/2014/main" id="{B32056C2-5FDC-4893-A6BB-B9236DCC14F7}"/>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37553417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Introducing</a:t>
            </a:r>
            <a:r>
              <a:rPr lang="nl-NL" dirty="0"/>
              <a:t> Apache </a:t>
            </a:r>
            <a:r>
              <a:rPr lang="nl-NL" dirty="0" err="1"/>
              <a:t>Kafka</a:t>
            </a:r>
            <a:endParaRPr lang="en-US" dirty="0"/>
          </a:p>
        </p:txBody>
      </p:sp>
      <p:sp>
        <p:nvSpPr>
          <p:cNvPr id="3" name="Text Placeholder 2"/>
          <p:cNvSpPr>
            <a:spLocks noGrp="1"/>
          </p:cNvSpPr>
          <p:nvPr>
            <p:ph idx="1"/>
          </p:nvPr>
        </p:nvSpPr>
        <p:spPr/>
        <p:txBody>
          <a:bodyPr>
            <a:normAutofit/>
          </a:bodyPr>
          <a:lstStyle/>
          <a:p>
            <a:r>
              <a:rPr lang="nl-NL" dirty="0"/>
              <a:t>..- 2010 – </a:t>
            </a:r>
            <a:r>
              <a:rPr lang="nl-NL" dirty="0" err="1"/>
              <a:t>creation</a:t>
            </a:r>
            <a:r>
              <a:rPr lang="nl-NL" dirty="0"/>
              <a:t> at </a:t>
            </a:r>
            <a:r>
              <a:rPr lang="nl-NL" dirty="0" err="1"/>
              <a:t>Linkedin</a:t>
            </a:r>
            <a:endParaRPr lang="nl-NL" dirty="0"/>
          </a:p>
          <a:p>
            <a:r>
              <a:rPr lang="nl-NL" dirty="0"/>
              <a:t>Message Bus | Event Broker </a:t>
            </a:r>
          </a:p>
          <a:p>
            <a:r>
              <a:rPr lang="nl-NL" dirty="0"/>
              <a:t>High volume, low </a:t>
            </a:r>
            <a:r>
              <a:rPr lang="nl-NL" dirty="0" err="1"/>
              <a:t>latency</a:t>
            </a:r>
            <a:r>
              <a:rPr lang="nl-NL" dirty="0"/>
              <a:t>, </a:t>
            </a:r>
            <a:r>
              <a:rPr lang="nl-NL" dirty="0" err="1"/>
              <a:t>highly</a:t>
            </a:r>
            <a:r>
              <a:rPr lang="nl-NL" dirty="0"/>
              <a:t> </a:t>
            </a:r>
            <a:r>
              <a:rPr lang="nl-NL" dirty="0" err="1"/>
              <a:t>reliable</a:t>
            </a:r>
            <a:r>
              <a:rPr lang="nl-NL" dirty="0"/>
              <a:t>, cross </a:t>
            </a:r>
            <a:r>
              <a:rPr lang="nl-NL" dirty="0" err="1"/>
              <a:t>technology</a:t>
            </a:r>
            <a:endParaRPr lang="nl-NL" dirty="0"/>
          </a:p>
          <a:p>
            <a:pPr lvl="1"/>
            <a:r>
              <a:rPr lang="nl-NL" dirty="0" err="1"/>
              <a:t>Scalable</a:t>
            </a:r>
            <a:r>
              <a:rPr lang="nl-NL" dirty="0"/>
              <a:t>, </a:t>
            </a:r>
            <a:r>
              <a:rPr lang="nl-NL" dirty="0" err="1"/>
              <a:t>distributed</a:t>
            </a:r>
            <a:r>
              <a:rPr lang="nl-NL" dirty="0"/>
              <a:t>, </a:t>
            </a:r>
            <a:r>
              <a:rPr lang="nl-NL" dirty="0" err="1"/>
              <a:t>strict</a:t>
            </a:r>
            <a:r>
              <a:rPr lang="nl-NL" dirty="0"/>
              <a:t> </a:t>
            </a:r>
            <a:r>
              <a:rPr lang="nl-NL" dirty="0" err="1"/>
              <a:t>message</a:t>
            </a:r>
            <a:r>
              <a:rPr lang="nl-NL" dirty="0"/>
              <a:t> ordering, ….</a:t>
            </a:r>
          </a:p>
          <a:p>
            <a:r>
              <a:rPr lang="nl-NL" dirty="0"/>
              <a:t>2011/2012 – open source </a:t>
            </a:r>
            <a:r>
              <a:rPr lang="nl-NL" dirty="0" err="1"/>
              <a:t>under</a:t>
            </a:r>
            <a:r>
              <a:rPr lang="nl-NL" dirty="0"/>
              <a:t> </a:t>
            </a:r>
            <a:r>
              <a:rPr lang="nl-NL" dirty="0" err="1"/>
              <a:t>the</a:t>
            </a:r>
            <a:r>
              <a:rPr lang="nl-NL" dirty="0"/>
              <a:t> Apache Incubator/ Top Project</a:t>
            </a:r>
          </a:p>
          <a:p>
            <a:r>
              <a:rPr lang="nl-NL" dirty="0" err="1"/>
              <a:t>Kafka</a:t>
            </a:r>
            <a:r>
              <a:rPr lang="nl-NL" dirty="0"/>
              <a:t> is </a:t>
            </a:r>
            <a:r>
              <a:rPr lang="nl-NL" dirty="0" err="1"/>
              <a:t>used</a:t>
            </a:r>
            <a:r>
              <a:rPr lang="nl-NL" dirty="0"/>
              <a:t> </a:t>
            </a:r>
            <a:r>
              <a:rPr lang="nl-NL" dirty="0" err="1"/>
              <a:t>by</a:t>
            </a:r>
            <a:r>
              <a:rPr lang="nl-NL" dirty="0"/>
              <a:t> </a:t>
            </a:r>
            <a:r>
              <a:rPr lang="nl-NL" dirty="0" err="1"/>
              <a:t>many</a:t>
            </a:r>
            <a:r>
              <a:rPr lang="nl-NL" dirty="0"/>
              <a:t> large </a:t>
            </a:r>
            <a:r>
              <a:rPr lang="nl-NL" dirty="0" err="1"/>
              <a:t>corporations</a:t>
            </a:r>
            <a:r>
              <a:rPr lang="nl-NL" dirty="0"/>
              <a:t>:</a:t>
            </a:r>
          </a:p>
          <a:p>
            <a:pPr lvl="1"/>
            <a:r>
              <a:rPr lang="nl-NL" dirty="0" err="1"/>
              <a:t>Walmart</a:t>
            </a:r>
            <a:r>
              <a:rPr lang="nl-NL" dirty="0"/>
              <a:t>, Cisco, </a:t>
            </a:r>
            <a:r>
              <a:rPr lang="nl-NL" dirty="0" err="1"/>
              <a:t>Netflix</a:t>
            </a:r>
            <a:r>
              <a:rPr lang="nl-NL" dirty="0"/>
              <a:t>, PayPal, LinkedIn, eBay, </a:t>
            </a:r>
            <a:r>
              <a:rPr lang="nl-NL" dirty="0" err="1"/>
              <a:t>Spotify</a:t>
            </a:r>
            <a:r>
              <a:rPr lang="nl-NL" dirty="0"/>
              <a:t>, Uber, </a:t>
            </a:r>
            <a:r>
              <a:rPr lang="nl-NL" dirty="0" err="1"/>
              <a:t>Sift</a:t>
            </a:r>
            <a:r>
              <a:rPr lang="nl-NL" dirty="0"/>
              <a:t> </a:t>
            </a:r>
            <a:r>
              <a:rPr lang="nl-NL" dirty="0" err="1"/>
              <a:t>Science</a:t>
            </a:r>
            <a:r>
              <a:rPr lang="nl-NL" dirty="0"/>
              <a:t>, </a:t>
            </a:r>
            <a:r>
              <a:rPr lang="nl-NL" dirty="0" err="1"/>
              <a:t>Zalando</a:t>
            </a:r>
            <a:r>
              <a:rPr lang="nl-NL" dirty="0"/>
              <a:t>, The New York Times, </a:t>
            </a:r>
            <a:r>
              <a:rPr lang="nl-NL" dirty="0" err="1"/>
              <a:t>Airbnb</a:t>
            </a:r>
            <a:r>
              <a:rPr lang="nl-NL" dirty="0"/>
              <a:t>, Coursera, ING Bank,…</a:t>
            </a:r>
          </a:p>
          <a:p>
            <a:pPr lvl="1"/>
            <a:r>
              <a:rPr lang="nl-NL" dirty="0" err="1"/>
              <a:t>And</a:t>
            </a:r>
            <a:r>
              <a:rPr lang="nl-NL" dirty="0"/>
              <a:t> </a:t>
            </a:r>
            <a:r>
              <a:rPr lang="nl-NL" dirty="0" err="1"/>
              <a:t>embraced</a:t>
            </a:r>
            <a:r>
              <a:rPr lang="nl-NL" dirty="0"/>
              <a:t> </a:t>
            </a:r>
            <a:r>
              <a:rPr lang="nl-NL" dirty="0" err="1"/>
              <a:t>by</a:t>
            </a:r>
            <a:r>
              <a:rPr lang="nl-NL" dirty="0"/>
              <a:t> </a:t>
            </a:r>
            <a:r>
              <a:rPr lang="nl-NL" dirty="0" err="1"/>
              <a:t>many</a:t>
            </a:r>
            <a:r>
              <a:rPr lang="nl-NL" dirty="0"/>
              <a:t> software </a:t>
            </a:r>
            <a:r>
              <a:rPr lang="nl-NL" dirty="0" err="1"/>
              <a:t>vendors</a:t>
            </a:r>
            <a:r>
              <a:rPr lang="nl-NL" dirty="0"/>
              <a:t> &amp; </a:t>
            </a:r>
            <a:r>
              <a:rPr lang="nl-NL" dirty="0" err="1"/>
              <a:t>cloud</a:t>
            </a:r>
            <a:r>
              <a:rPr lang="nl-NL" dirty="0"/>
              <a:t> providers </a:t>
            </a:r>
          </a:p>
          <a:p>
            <a:r>
              <a:rPr lang="nl-NL" dirty="0"/>
              <a:t>Client </a:t>
            </a:r>
            <a:r>
              <a:rPr lang="nl-NL" dirty="0" err="1"/>
              <a:t>libraries</a:t>
            </a:r>
            <a:r>
              <a:rPr lang="nl-NL" dirty="0"/>
              <a:t> </a:t>
            </a:r>
            <a:r>
              <a:rPr lang="nl-NL" dirty="0" err="1"/>
              <a:t>available</a:t>
            </a:r>
            <a:r>
              <a:rPr lang="nl-NL" dirty="0"/>
              <a:t> for Node, Java, C/C++, Python, Ruby, PHP, Go, Rust, .NET, Perl, Scala DSL, </a:t>
            </a:r>
            <a:r>
              <a:rPr lang="nl-NL" dirty="0" err="1"/>
              <a:t>Clojure</a:t>
            </a:r>
            <a:r>
              <a:rPr lang="nl-NL" dirty="0"/>
              <a:t>, Swift </a:t>
            </a:r>
            <a:r>
              <a:rPr lang="nl-NL" dirty="0" err="1"/>
              <a:t>and</a:t>
            </a:r>
            <a:r>
              <a:rPr lang="nl-NL" dirty="0"/>
              <a:t> more</a:t>
            </a:r>
          </a:p>
          <a:p>
            <a:r>
              <a:rPr lang="nl-NL" dirty="0"/>
              <a:t>Commercial backing </a:t>
            </a:r>
            <a:r>
              <a:rPr lang="nl-NL" dirty="0" err="1"/>
              <a:t>by</a:t>
            </a:r>
            <a:r>
              <a:rPr lang="nl-NL" dirty="0"/>
              <a:t> </a:t>
            </a:r>
            <a:r>
              <a:rPr lang="nl-NL" dirty="0" err="1"/>
              <a:t>and</a:t>
            </a:r>
            <a:r>
              <a:rPr lang="nl-NL" dirty="0"/>
              <a:t> Enterprise support </a:t>
            </a:r>
            <a:r>
              <a:rPr lang="nl-NL" dirty="0" err="1"/>
              <a:t>from</a:t>
            </a:r>
            <a:r>
              <a:rPr lang="nl-NL" dirty="0"/>
              <a:t> </a:t>
            </a:r>
            <a:r>
              <a:rPr lang="nl-NL" dirty="0" err="1"/>
              <a:t>Confluent</a:t>
            </a:r>
            <a:endParaRPr lang="en-US" dirty="0"/>
          </a:p>
          <a:p>
            <a:endParaRPr lang="nl-NL" dirty="0"/>
          </a:p>
          <a:p>
            <a:endParaRPr lang="nl-NL" dirty="0"/>
          </a:p>
          <a:p>
            <a:endParaRPr lang="nl-NL" dirty="0"/>
          </a:p>
          <a:p>
            <a:endParaRPr lang="en-US" dirty="0"/>
          </a:p>
        </p:txBody>
      </p:sp>
      <p:pic>
        <p:nvPicPr>
          <p:cNvPr id="1026" name="Picture 2" descr="Image resul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3860" y="810055"/>
            <a:ext cx="1996278" cy="4585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8257" y="40690"/>
            <a:ext cx="2326978" cy="12231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440019" y="787107"/>
            <a:ext cx="1609091" cy="4083865"/>
          </a:xfrm>
          <a:prstGeom prst="rect">
            <a:avLst/>
          </a:prstGeom>
        </p:spPr>
      </p:pic>
      <p:pic>
        <p:nvPicPr>
          <p:cNvPr id="7" name="Picture 2" descr="Confluent">
            <a:extLst>
              <a:ext uri="{FF2B5EF4-FFF2-40B4-BE49-F238E27FC236}">
                <a16:creationId xmlns:a16="http://schemas.microsoft.com/office/drawing/2014/main" id="{D6A6D893-F185-4749-8C1E-EC0FA9DBF6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410" y="4353868"/>
            <a:ext cx="1781175" cy="34290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1F18ABD-F7C2-4CFB-9296-F23496D0E34B}"/>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31025715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3967603" y="1686717"/>
            <a:ext cx="997862" cy="66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80" name="Rectangle 79"/>
          <p:cNvSpPr/>
          <p:nvPr/>
        </p:nvSpPr>
        <p:spPr>
          <a:xfrm>
            <a:off x="4595764"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1" name="Rectangle 80"/>
          <p:cNvSpPr/>
          <p:nvPr/>
        </p:nvSpPr>
        <p:spPr>
          <a:xfrm>
            <a:off x="4407791"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2" name="Rectangle 81"/>
          <p:cNvSpPr/>
          <p:nvPr/>
        </p:nvSpPr>
        <p:spPr>
          <a:xfrm>
            <a:off x="4219819"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pic>
        <p:nvPicPr>
          <p:cNvPr id="14"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16" name="TextBox 15"/>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2" name="Title 1">
            <a:extLst>
              <a:ext uri="{FF2B5EF4-FFF2-40B4-BE49-F238E27FC236}">
                <a16:creationId xmlns:a16="http://schemas.microsoft.com/office/drawing/2014/main" id="{C01FA42F-2C57-4F3A-84CC-C870613E5028}"/>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529BB00A-72A0-4D40-95CF-FC570EA3B00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ED446E8-6E5A-4ED8-83D2-30227FAAEF8A}"/>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106442703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 name="Title 1">
            <a:extLst>
              <a:ext uri="{FF2B5EF4-FFF2-40B4-BE49-F238E27FC236}">
                <a16:creationId xmlns:a16="http://schemas.microsoft.com/office/drawing/2014/main" id="{9DF16C88-77AF-4B59-881A-B2CFD4BB2C0C}"/>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2C92A186-8579-4981-896F-12D7F99F5BFC}"/>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862EB04-F02F-4586-9D29-5B1B30264AA8}"/>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138990065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Kafka</a:t>
            </a:r>
            <a:r>
              <a:rPr lang="nl-NL" dirty="0"/>
              <a:t> </a:t>
            </a:r>
            <a:r>
              <a:rPr lang="nl-NL" dirty="0" err="1"/>
              <a:t>terminology</a:t>
            </a:r>
            <a:endParaRPr lang="en-US" dirty="0"/>
          </a:p>
        </p:txBody>
      </p:sp>
      <p:sp>
        <p:nvSpPr>
          <p:cNvPr id="3" name="Text Placeholder 2"/>
          <p:cNvSpPr>
            <a:spLocks noGrp="1"/>
          </p:cNvSpPr>
          <p:nvPr>
            <p:ph idx="1"/>
          </p:nvPr>
        </p:nvSpPr>
        <p:spPr/>
        <p:txBody>
          <a:bodyPr/>
          <a:lstStyle/>
          <a:p>
            <a:r>
              <a:rPr lang="nl-NL" dirty="0"/>
              <a:t>Topic</a:t>
            </a:r>
          </a:p>
          <a:p>
            <a:r>
              <a:rPr lang="nl-NL" dirty="0"/>
              <a:t>Message</a:t>
            </a:r>
          </a:p>
          <a:p>
            <a:pPr lvl="1"/>
            <a:r>
              <a:rPr lang="nl-NL" dirty="0"/>
              <a:t>== </a:t>
            </a:r>
            <a:r>
              <a:rPr lang="nl-NL" dirty="0" err="1"/>
              <a:t>ByteArray</a:t>
            </a:r>
            <a:endParaRPr lang="nl-NL" dirty="0"/>
          </a:p>
          <a:p>
            <a:r>
              <a:rPr lang="nl-NL" dirty="0"/>
              <a:t>Broker</a:t>
            </a:r>
          </a:p>
          <a:p>
            <a:r>
              <a:rPr lang="nl-NL" dirty="0"/>
              <a:t>Producer</a:t>
            </a:r>
          </a:p>
          <a:p>
            <a:r>
              <a:rPr lang="nl-NL" dirty="0"/>
              <a:t>Consumer</a:t>
            </a:r>
            <a:endParaRPr lang="en-US" dirty="0"/>
          </a:p>
        </p:txBody>
      </p:sp>
      <p:sp>
        <p:nvSpPr>
          <p:cNvPr id="4" name="Rectangle 3"/>
          <p:cNvSpPr/>
          <p:nvPr/>
        </p:nvSpPr>
        <p:spPr>
          <a:xfrm>
            <a:off x="3907661" y="197476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7915521" y="184993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 name="Rectangle 7"/>
          <p:cNvSpPr/>
          <p:nvPr/>
        </p:nvSpPr>
        <p:spPr>
          <a:xfrm>
            <a:off x="5209908" y="2489502"/>
            <a:ext cx="1647477" cy="9461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9" name="Rectangle 8"/>
          <p:cNvSpPr/>
          <p:nvPr/>
        </p:nvSpPr>
        <p:spPr>
          <a:xfrm>
            <a:off x="5544761" y="270830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10" name="Elbow Connector 9"/>
          <p:cNvCxnSpPr>
            <a:stCxn id="4" idx="2"/>
          </p:cNvCxnSpPr>
          <p:nvPr/>
        </p:nvCxnSpPr>
        <p:spPr>
          <a:xfrm rot="16200000" flipH="1">
            <a:off x="4780990" y="2189711"/>
            <a:ext cx="409463" cy="1118079"/>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1"/>
          </p:cNvCxnSpPr>
          <p:nvPr/>
        </p:nvCxnSpPr>
        <p:spPr>
          <a:xfrm flipV="1">
            <a:off x="6545972" y="2134557"/>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048323" y="2084695"/>
            <a:ext cx="843501" cy="287130"/>
          </a:xfrm>
          <a:prstGeom prst="rect">
            <a:avLst/>
          </a:prstGeom>
          <a:noFill/>
        </p:spPr>
        <p:txBody>
          <a:bodyPr wrap="none" rtlCol="0">
            <a:spAutoFit/>
          </a:bodyPr>
          <a:lstStyle/>
          <a:p>
            <a:pPr defTabSz="661109"/>
            <a:r>
              <a:rPr lang="nl-NL" sz="1266" dirty="0">
                <a:solidFill>
                  <a:srgbClr val="000000"/>
                </a:solidFill>
                <a:latin typeface="Arial Unicode MS"/>
              </a:rPr>
              <a:t>Producer</a:t>
            </a:r>
            <a:endParaRPr lang="en-US" sz="1266" dirty="0" err="1">
              <a:solidFill>
                <a:srgbClr val="000000"/>
              </a:solidFill>
              <a:latin typeface="Arial Unicode MS"/>
            </a:endParaRPr>
          </a:p>
        </p:txBody>
      </p:sp>
      <p:sp>
        <p:nvSpPr>
          <p:cNvPr id="15" name="TextBox 14"/>
          <p:cNvSpPr txBox="1"/>
          <p:nvPr/>
        </p:nvSpPr>
        <p:spPr>
          <a:xfrm>
            <a:off x="8035700" y="2015945"/>
            <a:ext cx="931665" cy="287130"/>
          </a:xfrm>
          <a:prstGeom prst="rect">
            <a:avLst/>
          </a:prstGeom>
          <a:noFill/>
        </p:spPr>
        <p:txBody>
          <a:bodyPr wrap="none" rtlCol="0">
            <a:spAutoFit/>
          </a:bodyPr>
          <a:lstStyle/>
          <a:p>
            <a:pPr defTabSz="661109"/>
            <a:r>
              <a:rPr lang="nl-NL" sz="1266" dirty="0">
                <a:solidFill>
                  <a:srgbClr val="000000"/>
                </a:solidFill>
                <a:latin typeface="Arial Unicode MS"/>
              </a:rPr>
              <a:t>Consumer</a:t>
            </a:r>
            <a:endParaRPr lang="en-US" sz="1266" dirty="0" err="1">
              <a:solidFill>
                <a:srgbClr val="000000"/>
              </a:solidFill>
              <a:latin typeface="Arial Unicode MS"/>
            </a:endParaRPr>
          </a:p>
        </p:txBody>
      </p:sp>
      <p:sp>
        <p:nvSpPr>
          <p:cNvPr id="16" name="TextBox 15"/>
          <p:cNvSpPr txBox="1"/>
          <p:nvPr/>
        </p:nvSpPr>
        <p:spPr>
          <a:xfrm>
            <a:off x="5806401" y="2672388"/>
            <a:ext cx="564193" cy="287130"/>
          </a:xfrm>
          <a:prstGeom prst="rect">
            <a:avLst/>
          </a:prstGeom>
          <a:noFill/>
        </p:spPr>
        <p:txBody>
          <a:bodyPr wrap="none" rtlCol="0">
            <a:spAutoFit/>
          </a:bodyPr>
          <a:lstStyle/>
          <a:p>
            <a:pPr defTabSz="661109"/>
            <a:r>
              <a:rPr lang="nl-NL" sz="1266" dirty="0">
                <a:solidFill>
                  <a:prstClr val="black"/>
                </a:solidFill>
                <a:latin typeface="Arial Unicode MS"/>
              </a:rPr>
              <a:t>Topic</a:t>
            </a:r>
            <a:endParaRPr lang="en-US" sz="1266" dirty="0" err="1">
              <a:solidFill>
                <a:prstClr val="black"/>
              </a:solidFill>
              <a:latin typeface="Arial Unicode MS"/>
            </a:endParaRPr>
          </a:p>
        </p:txBody>
      </p:sp>
      <p:sp>
        <p:nvSpPr>
          <p:cNvPr id="17" name="TextBox 16"/>
          <p:cNvSpPr txBox="1"/>
          <p:nvPr/>
        </p:nvSpPr>
        <p:spPr>
          <a:xfrm>
            <a:off x="5216605" y="2490493"/>
            <a:ext cx="663964" cy="287130"/>
          </a:xfrm>
          <a:prstGeom prst="rect">
            <a:avLst/>
          </a:prstGeom>
          <a:noFill/>
        </p:spPr>
        <p:txBody>
          <a:bodyPr wrap="none" rtlCol="0">
            <a:spAutoFit/>
          </a:bodyPr>
          <a:lstStyle/>
          <a:p>
            <a:pPr defTabSz="661109"/>
            <a:r>
              <a:rPr lang="nl-NL" sz="1266" dirty="0">
                <a:solidFill>
                  <a:prstClr val="black"/>
                </a:solidFill>
                <a:latin typeface="Arial Unicode MS"/>
              </a:rPr>
              <a:t>Broker</a:t>
            </a:r>
            <a:endParaRPr lang="en-US" sz="1266" dirty="0" err="1">
              <a:solidFill>
                <a:prstClr val="black"/>
              </a:solidFill>
              <a:latin typeface="Arial Unicode MS"/>
            </a:endParaRPr>
          </a:p>
        </p:txBody>
      </p:sp>
      <p:pic>
        <p:nvPicPr>
          <p:cNvPr id="1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74" y="3471562"/>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334560"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0" name="Rectangle 19"/>
          <p:cNvSpPr/>
          <p:nvPr/>
        </p:nvSpPr>
        <p:spPr>
          <a:xfrm>
            <a:off x="6146588"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4" name="Rectangle 23"/>
          <p:cNvSpPr/>
          <p:nvPr/>
        </p:nvSpPr>
        <p:spPr>
          <a:xfrm>
            <a:off x="6587505" y="139759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5" name="TextBox 24"/>
          <p:cNvSpPr txBox="1"/>
          <p:nvPr/>
        </p:nvSpPr>
        <p:spPr>
          <a:xfrm>
            <a:off x="6607823" y="1418490"/>
            <a:ext cx="567784" cy="579389"/>
          </a:xfrm>
          <a:prstGeom prst="rect">
            <a:avLst/>
          </a:prstGeom>
          <a:noFill/>
        </p:spPr>
        <p:txBody>
          <a:bodyPr wrap="none" rtlCol="0">
            <a:spAutoFit/>
          </a:bodyPr>
          <a:lstStyle/>
          <a:p>
            <a:pPr defTabSz="661109"/>
            <a:r>
              <a:rPr lang="nl-NL" sz="1055" dirty="0" err="1">
                <a:solidFill>
                  <a:prstClr val="black"/>
                </a:solidFill>
                <a:latin typeface="Arial Unicode MS"/>
              </a:rPr>
              <a:t>Key</a:t>
            </a:r>
            <a:endParaRPr lang="nl-NL" sz="1055" dirty="0">
              <a:solidFill>
                <a:prstClr val="black"/>
              </a:solidFill>
              <a:latin typeface="Arial Unicode MS"/>
            </a:endParaRPr>
          </a:p>
          <a:p>
            <a:pPr defTabSz="661109"/>
            <a:r>
              <a:rPr lang="nl-NL" sz="1055" dirty="0">
                <a:solidFill>
                  <a:prstClr val="black"/>
                </a:solidFill>
                <a:latin typeface="Arial Unicode MS"/>
              </a:rPr>
              <a:t>Value </a:t>
            </a:r>
          </a:p>
          <a:p>
            <a:pPr defTabSz="661109"/>
            <a:r>
              <a:rPr lang="nl-NL" sz="1055" dirty="0">
                <a:solidFill>
                  <a:prstClr val="black"/>
                </a:solidFill>
                <a:latin typeface="Arial Unicode MS"/>
              </a:rPr>
              <a:t>Time</a:t>
            </a:r>
            <a:endParaRPr lang="en-US" sz="1055" dirty="0" err="1">
              <a:solidFill>
                <a:prstClr val="black"/>
              </a:solidFill>
              <a:latin typeface="Arial Unicode MS"/>
            </a:endParaRPr>
          </a:p>
        </p:txBody>
      </p:sp>
      <p:cxnSp>
        <p:nvCxnSpPr>
          <p:cNvPr id="26" name="Straight Connector 25"/>
          <p:cNvCxnSpPr/>
          <p:nvPr/>
        </p:nvCxnSpPr>
        <p:spPr>
          <a:xfrm flipV="1">
            <a:off x="6334560" y="195407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V="1">
            <a:off x="6495744" y="194879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9" name="TextBox 28"/>
          <p:cNvSpPr txBox="1"/>
          <p:nvPr/>
        </p:nvSpPr>
        <p:spPr>
          <a:xfrm>
            <a:off x="6443070" y="1100227"/>
            <a:ext cx="841897" cy="287130"/>
          </a:xfrm>
          <a:prstGeom prst="rect">
            <a:avLst/>
          </a:prstGeom>
          <a:noFill/>
        </p:spPr>
        <p:txBody>
          <a:bodyPr wrap="none" rtlCol="0">
            <a:spAutoFit/>
          </a:bodyPr>
          <a:lstStyle/>
          <a:p>
            <a:pPr defTabSz="661109"/>
            <a:r>
              <a:rPr lang="nl-NL" sz="1266" dirty="0">
                <a:solidFill>
                  <a:srgbClr val="000000"/>
                </a:solidFill>
                <a:latin typeface="Arial Unicode MS"/>
              </a:rPr>
              <a:t>Message</a:t>
            </a:r>
            <a:endParaRPr lang="en-US" sz="1266" dirty="0" err="1">
              <a:solidFill>
                <a:srgbClr val="000000"/>
              </a:solidFill>
              <a:latin typeface="Arial Unicode MS"/>
            </a:endParaRPr>
          </a:p>
        </p:txBody>
      </p:sp>
      <p:sp>
        <p:nvSpPr>
          <p:cNvPr id="5" name="Footer Placeholder 4">
            <a:extLst>
              <a:ext uri="{FF2B5EF4-FFF2-40B4-BE49-F238E27FC236}">
                <a16:creationId xmlns:a16="http://schemas.microsoft.com/office/drawing/2014/main" id="{7FDFB7DB-62E5-4DDC-84EC-BB781CA94895}"/>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137083427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prstClr val="white"/>
                </a:solidFill>
                <a:latin typeface="Arial Unicode MS"/>
              </a:rPr>
              <a:t>Key</a:t>
            </a:r>
            <a:endParaRPr lang="nl-NL" sz="1055" dirty="0">
              <a:solidFill>
                <a:prstClr val="white"/>
              </a:solidFill>
              <a:latin typeface="Arial Unicode MS"/>
            </a:endParaRPr>
          </a:p>
          <a:p>
            <a:pPr defTabSz="661109"/>
            <a:r>
              <a:rPr lang="nl-NL" sz="1055" dirty="0">
                <a:solidFill>
                  <a:prstClr val="white"/>
                </a:solidFill>
                <a:latin typeface="Arial Unicode MS"/>
              </a:rPr>
              <a:t>Value </a:t>
            </a:r>
          </a:p>
          <a:p>
            <a:pPr defTabSz="661109"/>
            <a:r>
              <a:rPr lang="nl-NL" sz="1055" dirty="0">
                <a:solidFill>
                  <a:prstClr val="white"/>
                </a:solidFill>
                <a:latin typeface="Arial Unicode MS"/>
              </a:rPr>
              <a:t>Time</a:t>
            </a:r>
            <a:endParaRPr lang="en-US" sz="1055" dirty="0" err="1">
              <a:solidFill>
                <a:prstClr val="white"/>
              </a:solidFill>
              <a:latin typeface="Arial Unicode MS"/>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 name="Title 1">
            <a:extLst>
              <a:ext uri="{FF2B5EF4-FFF2-40B4-BE49-F238E27FC236}">
                <a16:creationId xmlns:a16="http://schemas.microsoft.com/office/drawing/2014/main" id="{9D8DD11B-2ABC-438B-B440-D4EF1BD25658}"/>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077B0C4A-2A6B-4D82-B63F-4B7F30E96D5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6B12AC7-C299-49E6-BDDD-48452F4EB63A}"/>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181890391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Consuming</a:t>
            </a:r>
            <a:endParaRPr lang="en-US" dirty="0"/>
          </a:p>
        </p:txBody>
      </p:sp>
      <p:sp>
        <p:nvSpPr>
          <p:cNvPr id="3" name="Text Placeholder 2"/>
          <p:cNvSpPr>
            <a:spLocks noGrp="1"/>
          </p:cNvSpPr>
          <p:nvPr>
            <p:ph idx="1"/>
          </p:nvPr>
        </p:nvSpPr>
        <p:spPr/>
        <p:txBody>
          <a:bodyPr>
            <a:normAutofit/>
          </a:bodyPr>
          <a:lstStyle/>
          <a:p>
            <a:r>
              <a:rPr lang="nl-NL" dirty="0" err="1"/>
              <a:t>Messages</a:t>
            </a:r>
            <a:r>
              <a:rPr lang="nl-NL" dirty="0"/>
              <a:t> are </a:t>
            </a:r>
            <a:r>
              <a:rPr lang="nl-NL" dirty="0" err="1"/>
              <a:t>available</a:t>
            </a:r>
            <a:r>
              <a:rPr lang="nl-NL" dirty="0"/>
              <a:t> </a:t>
            </a:r>
            <a:r>
              <a:rPr lang="nl-NL" dirty="0" err="1"/>
              <a:t>to</a:t>
            </a:r>
            <a:r>
              <a:rPr lang="nl-NL" dirty="0"/>
              <a:t> </a:t>
            </a:r>
            <a:r>
              <a:rPr lang="nl-NL" dirty="0" err="1"/>
              <a:t>consumers</a:t>
            </a:r>
            <a:r>
              <a:rPr lang="nl-NL" dirty="0"/>
              <a:t> </a:t>
            </a:r>
            <a:r>
              <a:rPr lang="nl-NL" dirty="0" err="1"/>
              <a:t>only</a:t>
            </a:r>
            <a:r>
              <a:rPr lang="nl-NL" dirty="0"/>
              <a:t> </a:t>
            </a:r>
            <a:r>
              <a:rPr lang="nl-NL" dirty="0" err="1"/>
              <a:t>when</a:t>
            </a:r>
            <a:r>
              <a:rPr lang="nl-NL" dirty="0"/>
              <a:t> </a:t>
            </a:r>
            <a:r>
              <a:rPr lang="nl-NL" dirty="0" err="1"/>
              <a:t>they</a:t>
            </a:r>
            <a:r>
              <a:rPr lang="nl-NL" dirty="0"/>
              <a:t> have been </a:t>
            </a:r>
            <a:r>
              <a:rPr lang="nl-NL" dirty="0" err="1"/>
              <a:t>committed</a:t>
            </a:r>
            <a:endParaRPr lang="nl-NL" dirty="0"/>
          </a:p>
          <a:p>
            <a:r>
              <a:rPr lang="nl-NL" dirty="0" err="1"/>
              <a:t>Kafka</a:t>
            </a:r>
            <a:r>
              <a:rPr lang="nl-NL" dirty="0"/>
              <a:t> does </a:t>
            </a:r>
            <a:r>
              <a:rPr lang="nl-NL" dirty="0" err="1"/>
              <a:t>not</a:t>
            </a:r>
            <a:r>
              <a:rPr lang="nl-NL" dirty="0"/>
              <a:t> push</a:t>
            </a:r>
          </a:p>
          <a:p>
            <a:pPr lvl="1"/>
            <a:r>
              <a:rPr lang="nl-NL" dirty="0" err="1"/>
              <a:t>Unlike</a:t>
            </a:r>
            <a:r>
              <a:rPr lang="nl-NL" dirty="0"/>
              <a:t> JMS</a:t>
            </a:r>
          </a:p>
          <a:p>
            <a:r>
              <a:rPr lang="nl-NL" dirty="0"/>
              <a:t>Read does </a:t>
            </a:r>
            <a:r>
              <a:rPr lang="nl-NL" dirty="0" err="1"/>
              <a:t>not</a:t>
            </a:r>
            <a:r>
              <a:rPr lang="nl-NL" dirty="0"/>
              <a:t> </a:t>
            </a:r>
            <a:r>
              <a:rPr lang="nl-NL" dirty="0" err="1"/>
              <a:t>destroy</a:t>
            </a:r>
            <a:endParaRPr lang="nl-NL" dirty="0"/>
          </a:p>
          <a:p>
            <a:pPr lvl="1"/>
            <a:r>
              <a:rPr lang="nl-NL" dirty="0" err="1"/>
              <a:t>Unlike</a:t>
            </a:r>
            <a:r>
              <a:rPr lang="nl-NL" dirty="0"/>
              <a:t> JMS Topic</a:t>
            </a:r>
          </a:p>
          <a:p>
            <a:r>
              <a:rPr lang="nl-NL" dirty="0"/>
              <a:t>(</a:t>
            </a:r>
            <a:r>
              <a:rPr lang="nl-NL" dirty="0" err="1"/>
              <a:t>some</a:t>
            </a:r>
            <a:r>
              <a:rPr lang="nl-NL" dirty="0"/>
              <a:t>) </a:t>
            </a:r>
            <a:r>
              <a:rPr lang="nl-NL" dirty="0" err="1"/>
              <a:t>History</a:t>
            </a:r>
            <a:r>
              <a:rPr lang="nl-NL" dirty="0"/>
              <a:t> </a:t>
            </a:r>
            <a:r>
              <a:rPr lang="nl-NL" dirty="0" err="1"/>
              <a:t>available</a:t>
            </a:r>
            <a:endParaRPr lang="nl-NL" dirty="0"/>
          </a:p>
          <a:p>
            <a:pPr lvl="1"/>
            <a:r>
              <a:rPr lang="nl-NL" dirty="0"/>
              <a:t>Offline </a:t>
            </a:r>
            <a:r>
              <a:rPr lang="nl-NL" dirty="0" err="1"/>
              <a:t>consumers</a:t>
            </a:r>
            <a:r>
              <a:rPr lang="nl-NL" dirty="0"/>
              <a:t> </a:t>
            </a:r>
            <a:r>
              <a:rPr lang="nl-NL" dirty="0" err="1"/>
              <a:t>can</a:t>
            </a:r>
            <a:r>
              <a:rPr lang="nl-NL" dirty="0"/>
              <a:t> catch up</a:t>
            </a:r>
          </a:p>
          <a:p>
            <a:pPr lvl="1"/>
            <a:r>
              <a:rPr lang="nl-NL" dirty="0" err="1"/>
              <a:t>Consumers</a:t>
            </a:r>
            <a:r>
              <a:rPr lang="nl-NL" dirty="0"/>
              <a:t> </a:t>
            </a:r>
            <a:r>
              <a:rPr lang="nl-NL" dirty="0" err="1"/>
              <a:t>can</a:t>
            </a:r>
            <a:r>
              <a:rPr lang="nl-NL" dirty="0"/>
              <a:t> re-</a:t>
            </a:r>
            <a:r>
              <a:rPr lang="nl-NL" dirty="0" err="1"/>
              <a:t>consume</a:t>
            </a:r>
            <a:r>
              <a:rPr lang="nl-NL" dirty="0"/>
              <a:t> </a:t>
            </a:r>
            <a:r>
              <a:rPr lang="nl-NL" dirty="0" err="1"/>
              <a:t>from</a:t>
            </a:r>
            <a:r>
              <a:rPr lang="nl-NL" dirty="0"/>
              <a:t> </a:t>
            </a:r>
            <a:r>
              <a:rPr lang="nl-NL" dirty="0" err="1"/>
              <a:t>the</a:t>
            </a:r>
            <a:r>
              <a:rPr lang="nl-NL" dirty="0"/>
              <a:t> past</a:t>
            </a:r>
          </a:p>
          <a:p>
            <a:r>
              <a:rPr lang="nl-NL" dirty="0"/>
              <a:t>Delivery </a:t>
            </a:r>
            <a:r>
              <a:rPr lang="nl-NL" dirty="0" err="1"/>
              <a:t>Guarantees</a:t>
            </a:r>
            <a:endParaRPr lang="nl-NL" dirty="0"/>
          </a:p>
          <a:p>
            <a:pPr lvl="1"/>
            <a:r>
              <a:rPr lang="nl-NL" dirty="0"/>
              <a:t>Ordering </a:t>
            </a:r>
            <a:r>
              <a:rPr lang="nl-NL" dirty="0" err="1"/>
              <a:t>maintained</a:t>
            </a:r>
            <a:endParaRPr lang="nl-NL" dirty="0"/>
          </a:p>
          <a:p>
            <a:pPr lvl="1"/>
            <a:r>
              <a:rPr lang="nl-NL" i="1" dirty="0"/>
              <a:t>At-</a:t>
            </a:r>
            <a:r>
              <a:rPr lang="nl-NL" i="1" dirty="0" err="1"/>
              <a:t>least</a:t>
            </a:r>
            <a:r>
              <a:rPr lang="nl-NL" i="1" dirty="0"/>
              <a:t>-</a:t>
            </a:r>
            <a:r>
              <a:rPr lang="nl-NL" i="1" dirty="0" err="1"/>
              <a:t>once</a:t>
            </a:r>
            <a:r>
              <a:rPr lang="nl-NL" dirty="0"/>
              <a:t> (per </a:t>
            </a:r>
            <a:r>
              <a:rPr lang="nl-NL" dirty="0" err="1"/>
              <a:t>consumer</a:t>
            </a:r>
            <a:r>
              <a:rPr lang="nl-NL" dirty="0"/>
              <a:t>) </a:t>
            </a:r>
            <a:r>
              <a:rPr lang="nl-NL" dirty="0" err="1"/>
              <a:t>by</a:t>
            </a:r>
            <a:r>
              <a:rPr lang="nl-NL" dirty="0"/>
              <a:t> default; </a:t>
            </a:r>
            <a:r>
              <a:rPr lang="nl-NL" i="1" dirty="0"/>
              <a:t>at-most-</a:t>
            </a:r>
            <a:r>
              <a:rPr lang="nl-NL" i="1" dirty="0" err="1"/>
              <a:t>once</a:t>
            </a:r>
            <a:r>
              <a:rPr lang="nl-NL" dirty="0"/>
              <a:t> </a:t>
            </a:r>
            <a:r>
              <a:rPr lang="nl-NL" dirty="0" err="1"/>
              <a:t>and</a:t>
            </a:r>
            <a:r>
              <a:rPr lang="nl-NL" dirty="0"/>
              <a:t> </a:t>
            </a:r>
            <a:r>
              <a:rPr lang="nl-NL" i="1" dirty="0" err="1"/>
              <a:t>exactly-once</a:t>
            </a:r>
            <a:r>
              <a:rPr lang="nl-NL" dirty="0"/>
              <a:t> </a:t>
            </a:r>
            <a:r>
              <a:rPr lang="nl-NL" dirty="0" err="1"/>
              <a:t>can</a:t>
            </a:r>
            <a:r>
              <a:rPr lang="nl-NL" dirty="0"/>
              <a:t> </a:t>
            </a:r>
            <a:r>
              <a:rPr lang="nl-NL" dirty="0" err="1"/>
              <a:t>be</a:t>
            </a:r>
            <a:r>
              <a:rPr lang="nl-NL" dirty="0"/>
              <a:t> </a:t>
            </a:r>
            <a:r>
              <a:rPr lang="nl-NL" dirty="0" err="1"/>
              <a:t>implemented</a:t>
            </a:r>
            <a:endParaRPr lang="en-US" dirty="0"/>
          </a:p>
        </p:txBody>
      </p:sp>
      <p:sp>
        <p:nvSpPr>
          <p:cNvPr id="4" name="Footer Placeholder 3">
            <a:extLst>
              <a:ext uri="{FF2B5EF4-FFF2-40B4-BE49-F238E27FC236}">
                <a16:creationId xmlns:a16="http://schemas.microsoft.com/office/drawing/2014/main" id="{84DC0C31-4AFA-4AB4-94EA-F6BB6B7B3516}"/>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10911625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 name="Rectangle 10"/>
          <p:cNvSpPr/>
          <p:nvPr/>
        </p:nvSpPr>
        <p:spPr>
          <a:xfrm>
            <a:off x="6338363" y="2486284"/>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flipV="1">
            <a:off x="2400491" y="2610179"/>
            <a:ext cx="1567112" cy="40307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 idx="3"/>
          </p:cNvCxnSpPr>
          <p:nvPr/>
        </p:nvCxnSpPr>
        <p:spPr>
          <a:xfrm>
            <a:off x="2400491" y="2325554"/>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8" name="Elbow Connector 37"/>
          <p:cNvCxnSpPr>
            <a:endCxn id="13" idx="1"/>
          </p:cNvCxnSpPr>
          <p:nvPr/>
        </p:nvCxnSpPr>
        <p:spPr>
          <a:xfrm flipV="1">
            <a:off x="4972163" y="2217983"/>
            <a:ext cx="1366200" cy="268301"/>
          </a:xfrm>
          <a:prstGeom prst="bentConnector3">
            <a:avLst>
              <a:gd name="adj1" fmla="val 73529"/>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4" name="Elbow Connector 43"/>
          <p:cNvCxnSpPr>
            <a:stCxn id="20" idx="3"/>
            <a:endCxn id="11" idx="1"/>
          </p:cNvCxnSpPr>
          <p:nvPr/>
        </p:nvCxnSpPr>
        <p:spPr>
          <a:xfrm>
            <a:off x="4965465" y="2578159"/>
            <a:ext cx="1372898" cy="286300"/>
          </a:xfrm>
          <a:prstGeom prst="bentConnector3">
            <a:avLst>
              <a:gd name="adj1" fmla="val 73415"/>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FFFFFF"/>
                </a:solidFill>
                <a:latin typeface="Arial Unicode MS"/>
              </a:rPr>
              <a:t>Producers</a:t>
            </a:r>
            <a:endParaRPr lang="en-US" sz="1266" dirty="0" err="1">
              <a:solidFill>
                <a:srgbClr val="FFFFFF"/>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FFFFFF"/>
                </a:solidFill>
                <a:latin typeface="Arial Unicode MS"/>
              </a:rPr>
              <a:t>Consumers</a:t>
            </a:r>
            <a:endParaRPr lang="en-US" sz="1266" dirty="0" err="1">
              <a:solidFill>
                <a:srgbClr val="FFFFFF"/>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20" name="Rectangle 19"/>
          <p:cNvSpPr/>
          <p:nvPr/>
        </p:nvSpPr>
        <p:spPr>
          <a:xfrm>
            <a:off x="3967603" y="2372433"/>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prstClr val="white"/>
                </a:solidFill>
                <a:latin typeface="Arial Unicode MS"/>
              </a:rPr>
              <a:t>Key</a:t>
            </a:r>
            <a:endParaRPr lang="nl-NL" sz="1055" dirty="0">
              <a:solidFill>
                <a:prstClr val="white"/>
              </a:solidFill>
              <a:latin typeface="Arial Unicode MS"/>
            </a:endParaRPr>
          </a:p>
          <a:p>
            <a:pPr defTabSz="661109"/>
            <a:r>
              <a:rPr lang="nl-NL" sz="1055" dirty="0">
                <a:solidFill>
                  <a:prstClr val="white"/>
                </a:solidFill>
                <a:latin typeface="Arial Unicode MS"/>
              </a:rPr>
              <a:t>Value </a:t>
            </a:r>
          </a:p>
          <a:p>
            <a:pPr defTabSz="661109"/>
            <a:r>
              <a:rPr lang="nl-NL" sz="1055" dirty="0">
                <a:solidFill>
                  <a:prstClr val="white"/>
                </a:solidFill>
                <a:latin typeface="Arial Unicode MS"/>
              </a:rPr>
              <a:t>Time</a:t>
            </a:r>
            <a:endParaRPr lang="en-US" sz="1055" dirty="0" err="1">
              <a:solidFill>
                <a:prstClr val="white"/>
              </a:solidFill>
              <a:latin typeface="Arial Unicode MS"/>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 name="Title 1">
            <a:extLst>
              <a:ext uri="{FF2B5EF4-FFF2-40B4-BE49-F238E27FC236}">
                <a16:creationId xmlns:a16="http://schemas.microsoft.com/office/drawing/2014/main" id="{716B8A1B-4056-4154-B695-3C3C0C5E6753}"/>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17B4411D-7003-46A9-9AE1-B282D3678F5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E2D9F76-416D-4096-91E6-827667E7C180}"/>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12828972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743" y="817615"/>
            <a:ext cx="743846" cy="472562"/>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3040942" y="4210795"/>
            <a:ext cx="348247" cy="468794"/>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2960577" y="4130431"/>
            <a:ext cx="348247" cy="468794"/>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3322218" y="4036672"/>
            <a:ext cx="348247" cy="468794"/>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3241854" y="3956307"/>
            <a:ext cx="348247" cy="468794"/>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3603495" y="3862548"/>
            <a:ext cx="348247" cy="468794"/>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3820268" y="1226818"/>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0" name="Rectangle 79"/>
          <p:cNvSpPr/>
          <p:nvPr/>
        </p:nvSpPr>
        <p:spPr>
          <a:xfrm>
            <a:off x="3726509" y="1347365"/>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 name="Rectangle 10"/>
          <p:cNvSpPr/>
          <p:nvPr/>
        </p:nvSpPr>
        <p:spPr>
          <a:xfrm>
            <a:off x="6338363" y="2486284"/>
            <a:ext cx="1038044" cy="7563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61109"/>
            <a:endParaRPr lang="en-US" sz="1266">
              <a:solidFill>
                <a:prstClr val="black"/>
              </a:solidFill>
              <a:latin typeface="Arial Unicode MS"/>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4" name="Rectangle 13"/>
          <p:cNvSpPr/>
          <p:nvPr/>
        </p:nvSpPr>
        <p:spPr>
          <a:xfrm>
            <a:off x="6485698" y="261017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 name="Rectangle 14"/>
          <p:cNvSpPr/>
          <p:nvPr/>
        </p:nvSpPr>
        <p:spPr>
          <a:xfrm>
            <a:off x="6877476" y="261017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6" name="Rectangle 15"/>
          <p:cNvSpPr/>
          <p:nvPr/>
        </p:nvSpPr>
        <p:spPr>
          <a:xfrm>
            <a:off x="6485698" y="289605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7" name="Rectangle 16"/>
          <p:cNvSpPr/>
          <p:nvPr/>
        </p:nvSpPr>
        <p:spPr>
          <a:xfrm>
            <a:off x="6877476" y="289605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71229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2400491" y="2651617"/>
            <a:ext cx="1567112" cy="361641"/>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400491" y="2419313"/>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4927390" y="2026802"/>
            <a:ext cx="1558309" cy="747455"/>
          </a:xfrm>
          <a:prstGeom prst="bentConnector3">
            <a:avLst>
              <a:gd name="adj1" fmla="val 68480"/>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04436" y="1421635"/>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003" y="21215"/>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3033619" y="2910290"/>
            <a:ext cx="1917261" cy="295320"/>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79" name="TextBox 78"/>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grpSp>
        <p:nvGrpSpPr>
          <p:cNvPr id="120" name="Group 119"/>
          <p:cNvGrpSpPr/>
          <p:nvPr/>
        </p:nvGrpSpPr>
        <p:grpSpPr>
          <a:xfrm>
            <a:off x="4384752" y="3862548"/>
            <a:ext cx="348247" cy="468794"/>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4465117" y="3942913"/>
            <a:ext cx="348247" cy="468794"/>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5034543" y="3862548"/>
            <a:ext cx="348247" cy="468794"/>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5114908" y="3942913"/>
            <a:ext cx="348247" cy="468794"/>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4088153" y="1860527"/>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4" name="Rectangle 103"/>
          <p:cNvSpPr/>
          <p:nvPr/>
        </p:nvSpPr>
        <p:spPr>
          <a:xfrm>
            <a:off x="4730614"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42642"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54669"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66697"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41" name="Elbow Connector 40"/>
          <p:cNvCxnSpPr/>
          <p:nvPr/>
        </p:nvCxnSpPr>
        <p:spPr>
          <a:xfrm flipV="1">
            <a:off x="4485384" y="1706913"/>
            <a:ext cx="1852979" cy="280439"/>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4652634" y="1112968"/>
            <a:ext cx="1685729" cy="836714"/>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56" name="Rectangle 155"/>
          <p:cNvSpPr/>
          <p:nvPr/>
        </p:nvSpPr>
        <p:spPr>
          <a:xfrm>
            <a:off x="4081456" y="2121712"/>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7" name="Rectangle 156"/>
          <p:cNvSpPr/>
          <p:nvPr/>
        </p:nvSpPr>
        <p:spPr>
          <a:xfrm>
            <a:off x="4723917"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8" name="Rectangle 157"/>
          <p:cNvSpPr/>
          <p:nvPr/>
        </p:nvSpPr>
        <p:spPr>
          <a:xfrm>
            <a:off x="4535945"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9" name="Rectangle 158"/>
          <p:cNvSpPr/>
          <p:nvPr/>
        </p:nvSpPr>
        <p:spPr>
          <a:xfrm>
            <a:off x="4347972"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39" name="Elbow Connector 38"/>
          <p:cNvCxnSpPr>
            <a:endCxn id="84" idx="3"/>
          </p:cNvCxnSpPr>
          <p:nvPr/>
        </p:nvCxnSpPr>
        <p:spPr>
          <a:xfrm rot="5400000">
            <a:off x="3223011" y="3089236"/>
            <a:ext cx="1736441" cy="278978"/>
          </a:xfrm>
          <a:prstGeom prst="bentConnector2">
            <a:avLst/>
          </a:prstGeom>
        </p:spPr>
        <p:style>
          <a:lnRef idx="2">
            <a:schemeClr val="dk1"/>
          </a:lnRef>
          <a:fillRef idx="0">
            <a:schemeClr val="dk1"/>
          </a:fillRef>
          <a:effectRef idx="1">
            <a:schemeClr val="dk1"/>
          </a:effectRef>
          <a:fontRef idx="minor">
            <a:schemeClr val="tx1"/>
          </a:fontRef>
        </p:style>
      </p:cxnSp>
      <p:sp>
        <p:nvSpPr>
          <p:cNvPr id="20" name="Rectangle 19"/>
          <p:cNvSpPr/>
          <p:nvPr/>
        </p:nvSpPr>
        <p:spPr>
          <a:xfrm>
            <a:off x="3967603" y="2519350"/>
            <a:ext cx="997862" cy="26453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48" name="Elbow Connector 47"/>
          <p:cNvCxnSpPr>
            <a:stCxn id="158" idx="3"/>
            <a:endCxn id="16" idx="1"/>
          </p:cNvCxnSpPr>
          <p:nvPr/>
        </p:nvCxnSpPr>
        <p:spPr>
          <a:xfrm>
            <a:off x="4697128" y="2229742"/>
            <a:ext cx="1788570" cy="783516"/>
          </a:xfrm>
          <a:prstGeom prst="bentConnector3">
            <a:avLst>
              <a:gd name="adj1" fmla="val 6198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0" name="Rectangle 49"/>
          <p:cNvSpPr/>
          <p:nvPr/>
        </p:nvSpPr>
        <p:spPr>
          <a:xfrm>
            <a:off x="2644885" y="1237282"/>
            <a:ext cx="214761" cy="2940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97" name="Rectangle 196"/>
          <p:cNvSpPr/>
          <p:nvPr/>
        </p:nvSpPr>
        <p:spPr>
          <a:xfrm>
            <a:off x="2678370" y="1289000"/>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8" name="Rectangle 197"/>
          <p:cNvSpPr/>
          <p:nvPr/>
        </p:nvSpPr>
        <p:spPr>
          <a:xfrm>
            <a:off x="2698462" y="1331955"/>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9" name="Rectangle 198"/>
          <p:cNvSpPr/>
          <p:nvPr/>
        </p:nvSpPr>
        <p:spPr>
          <a:xfrm>
            <a:off x="2725250" y="1388304"/>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9660" y="804012"/>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751349" y="666068"/>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3889" y="871450"/>
            <a:ext cx="419937" cy="460505"/>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8C72BB71-1B36-4322-BE08-3084B2BC02E6}"/>
              </a:ext>
            </a:extLst>
          </p:cNvPr>
          <p:cNvSpPr txBox="1"/>
          <p:nvPr/>
        </p:nvSpPr>
        <p:spPr>
          <a:xfrm>
            <a:off x="7523742" y="2433250"/>
            <a:ext cx="1361270" cy="276999"/>
          </a:xfrm>
          <a:prstGeom prst="rect">
            <a:avLst/>
          </a:prstGeom>
          <a:noFill/>
        </p:spPr>
        <p:txBody>
          <a:bodyPr wrap="none" rtlCol="0">
            <a:spAutoFit/>
          </a:bodyPr>
          <a:lstStyle/>
          <a:p>
            <a:pPr defTabSz="661109"/>
            <a:r>
              <a:rPr lang="nl-NL" sz="1200" i="1" dirty="0">
                <a:solidFill>
                  <a:srgbClr val="000000"/>
                </a:solidFill>
                <a:latin typeface="Arial Unicode MS"/>
              </a:rPr>
              <a:t>Consumer Group</a:t>
            </a:r>
            <a:endParaRPr lang="en-US" sz="1200" i="1" dirty="0" err="1">
              <a:solidFill>
                <a:srgbClr val="000000"/>
              </a:solidFill>
              <a:latin typeface="Arial Unicode MS"/>
            </a:endParaRPr>
          </a:p>
        </p:txBody>
      </p:sp>
      <p:cxnSp>
        <p:nvCxnSpPr>
          <p:cNvPr id="8" name="Straight Arrow Connector 7">
            <a:extLst>
              <a:ext uri="{FF2B5EF4-FFF2-40B4-BE49-F238E27FC236}">
                <a16:creationId xmlns:a16="http://schemas.microsoft.com/office/drawing/2014/main" id="{7D780EF2-4610-4900-BB68-1F68C21B1EE1}"/>
              </a:ext>
            </a:extLst>
          </p:cNvPr>
          <p:cNvCxnSpPr>
            <a:cxnSpLocks/>
          </p:cNvCxnSpPr>
          <p:nvPr/>
        </p:nvCxnSpPr>
        <p:spPr>
          <a:xfrm flipH="1">
            <a:off x="7403704" y="2571750"/>
            <a:ext cx="147334" cy="138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2" name="TextBox 201">
            <a:extLst>
              <a:ext uri="{FF2B5EF4-FFF2-40B4-BE49-F238E27FC236}">
                <a16:creationId xmlns:a16="http://schemas.microsoft.com/office/drawing/2014/main" id="{EC87AC18-5515-4012-A186-1469068B944D}"/>
              </a:ext>
            </a:extLst>
          </p:cNvPr>
          <p:cNvSpPr txBox="1"/>
          <p:nvPr/>
        </p:nvSpPr>
        <p:spPr>
          <a:xfrm>
            <a:off x="3191779" y="2242351"/>
            <a:ext cx="747320" cy="276999"/>
          </a:xfrm>
          <a:prstGeom prst="rect">
            <a:avLst/>
          </a:prstGeom>
          <a:noFill/>
        </p:spPr>
        <p:txBody>
          <a:bodyPr wrap="none" rtlCol="0">
            <a:spAutoFit/>
          </a:bodyPr>
          <a:lstStyle/>
          <a:p>
            <a:pPr defTabSz="661109"/>
            <a:r>
              <a:rPr lang="nl-NL" sz="1200" i="1" dirty="0" err="1">
                <a:solidFill>
                  <a:srgbClr val="000000"/>
                </a:solidFill>
                <a:latin typeface="Arial Unicode MS"/>
              </a:rPr>
              <a:t>Partition</a:t>
            </a:r>
            <a:endParaRPr lang="en-US" sz="1200" i="1" dirty="0" err="1">
              <a:solidFill>
                <a:srgbClr val="000000"/>
              </a:solidFill>
              <a:latin typeface="Arial Unicode MS"/>
            </a:endParaRPr>
          </a:p>
        </p:txBody>
      </p:sp>
      <p:cxnSp>
        <p:nvCxnSpPr>
          <p:cNvPr id="28" name="Straight Arrow Connector 27">
            <a:extLst>
              <a:ext uri="{FF2B5EF4-FFF2-40B4-BE49-F238E27FC236}">
                <a16:creationId xmlns:a16="http://schemas.microsoft.com/office/drawing/2014/main" id="{D001CB29-6E48-44B9-B14F-0D6AECCD5ECA}"/>
              </a:ext>
            </a:extLst>
          </p:cNvPr>
          <p:cNvCxnSpPr>
            <a:stCxn id="202" idx="3"/>
            <a:endCxn id="156" idx="1"/>
          </p:cNvCxnSpPr>
          <p:nvPr/>
        </p:nvCxnSpPr>
        <p:spPr>
          <a:xfrm flipV="1">
            <a:off x="3939099" y="2241108"/>
            <a:ext cx="142357" cy="1397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Title 29">
            <a:extLst>
              <a:ext uri="{FF2B5EF4-FFF2-40B4-BE49-F238E27FC236}">
                <a16:creationId xmlns:a16="http://schemas.microsoft.com/office/drawing/2014/main" id="{E101E128-8EDE-482E-8D0D-7D557C8ED622}"/>
              </a:ext>
            </a:extLst>
          </p:cNvPr>
          <p:cNvSpPr>
            <a:spLocks noGrp="1"/>
          </p:cNvSpPr>
          <p:nvPr>
            <p:ph type="title"/>
          </p:nvPr>
        </p:nvSpPr>
        <p:spPr/>
        <p:txBody>
          <a:bodyPr/>
          <a:lstStyle/>
          <a:p>
            <a:endParaRPr lang="en-NL"/>
          </a:p>
        </p:txBody>
      </p:sp>
      <p:sp>
        <p:nvSpPr>
          <p:cNvPr id="32" name="Content Placeholder 31">
            <a:extLst>
              <a:ext uri="{FF2B5EF4-FFF2-40B4-BE49-F238E27FC236}">
                <a16:creationId xmlns:a16="http://schemas.microsoft.com/office/drawing/2014/main" id="{A700C1E7-9036-4073-97EE-A0391E467090}"/>
              </a:ext>
            </a:extLst>
          </p:cNvPr>
          <p:cNvSpPr>
            <a:spLocks noGrp="1"/>
          </p:cNvSpPr>
          <p:nvPr>
            <p:ph idx="1"/>
          </p:nvPr>
        </p:nvSpPr>
        <p:spPr/>
        <p:txBody>
          <a:bodyPr/>
          <a:lstStyle/>
          <a:p>
            <a:endParaRPr lang="en-NL"/>
          </a:p>
        </p:txBody>
      </p:sp>
      <p:sp>
        <p:nvSpPr>
          <p:cNvPr id="35" name="Footer Placeholder 34">
            <a:extLst>
              <a:ext uri="{FF2B5EF4-FFF2-40B4-BE49-F238E27FC236}">
                <a16:creationId xmlns:a16="http://schemas.microsoft.com/office/drawing/2014/main" id="{EE3F7375-647D-448B-BA23-6173AC2C2E9A}"/>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194176354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What’s</a:t>
            </a:r>
            <a:r>
              <a:rPr lang="nl-NL" dirty="0"/>
              <a:t> </a:t>
            </a:r>
            <a:r>
              <a:rPr lang="nl-NL" dirty="0" err="1"/>
              <a:t>so</a:t>
            </a:r>
            <a:r>
              <a:rPr lang="nl-NL" dirty="0"/>
              <a:t> special?</a:t>
            </a:r>
            <a:endParaRPr lang="en-US" dirty="0"/>
          </a:p>
        </p:txBody>
      </p:sp>
      <p:sp>
        <p:nvSpPr>
          <p:cNvPr id="3" name="Text Placeholder 2"/>
          <p:cNvSpPr>
            <a:spLocks noGrp="1"/>
          </p:cNvSpPr>
          <p:nvPr>
            <p:ph idx="1"/>
          </p:nvPr>
        </p:nvSpPr>
        <p:spPr/>
        <p:txBody>
          <a:bodyPr>
            <a:normAutofit/>
          </a:bodyPr>
          <a:lstStyle/>
          <a:p>
            <a:r>
              <a:rPr lang="nl-NL" dirty="0" err="1"/>
              <a:t>Durable</a:t>
            </a:r>
            <a:endParaRPr lang="nl-NL" dirty="0"/>
          </a:p>
          <a:p>
            <a:r>
              <a:rPr lang="nl-NL" dirty="0" err="1"/>
              <a:t>Scalable</a:t>
            </a:r>
            <a:endParaRPr lang="nl-NL" dirty="0"/>
          </a:p>
          <a:p>
            <a:pPr lvl="1"/>
            <a:r>
              <a:rPr lang="nl-NL" dirty="0"/>
              <a:t>High volume</a:t>
            </a:r>
          </a:p>
          <a:p>
            <a:pPr lvl="1"/>
            <a:r>
              <a:rPr lang="nl-NL" dirty="0"/>
              <a:t>High speed</a:t>
            </a:r>
          </a:p>
          <a:p>
            <a:r>
              <a:rPr lang="nl-NL" dirty="0" err="1"/>
              <a:t>Available</a:t>
            </a:r>
            <a:endParaRPr lang="nl-NL" dirty="0"/>
          </a:p>
          <a:p>
            <a:r>
              <a:rPr lang="nl-NL" dirty="0"/>
              <a:t>Distributed</a:t>
            </a:r>
          </a:p>
          <a:p>
            <a:r>
              <a:rPr lang="nl-NL" dirty="0"/>
              <a:t>Open</a:t>
            </a:r>
          </a:p>
          <a:p>
            <a:r>
              <a:rPr lang="nl-NL" dirty="0"/>
              <a:t>Quick start </a:t>
            </a:r>
          </a:p>
          <a:p>
            <a:r>
              <a:rPr lang="nl-NL" dirty="0"/>
              <a:t>Free (no </a:t>
            </a:r>
            <a:r>
              <a:rPr lang="nl-NL" dirty="0" err="1"/>
              <a:t>license</a:t>
            </a:r>
            <a:r>
              <a:rPr lang="nl-NL" dirty="0"/>
              <a:t> </a:t>
            </a:r>
            <a:r>
              <a:rPr lang="nl-NL" dirty="0" err="1"/>
              <a:t>costs</a:t>
            </a:r>
            <a:r>
              <a:rPr lang="nl-NL" dirty="0"/>
              <a:t>)</a:t>
            </a:r>
          </a:p>
          <a:p>
            <a:r>
              <a:rPr lang="en-US" dirty="0"/>
              <a:t>“Self Fulfilling Prophecy” </a:t>
            </a:r>
            <a:br>
              <a:rPr lang="en-US" dirty="0"/>
            </a:br>
            <a:r>
              <a:rPr lang="en-US" dirty="0"/>
              <a:t>(positive feedback loop feeding from buzz around Kafka)</a:t>
            </a:r>
          </a:p>
          <a:p>
            <a:r>
              <a:rPr lang="en-US" dirty="0"/>
              <a:t>Eco system, tools/libraries/resources, cloud services</a:t>
            </a:r>
          </a:p>
        </p:txBody>
      </p:sp>
      <p:pic>
        <p:nvPicPr>
          <p:cNvPr id="4" name="Picture 2" descr="Image result for logo kafka">
            <a:extLst>
              <a:ext uri="{FF2B5EF4-FFF2-40B4-BE49-F238E27FC236}">
                <a16:creationId xmlns:a16="http://schemas.microsoft.com/office/drawing/2014/main" id="{4CBCBB03-FE5E-469A-B83D-CC410F717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563" y="1352785"/>
            <a:ext cx="2802701" cy="147321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737378FF-995E-42A1-8AF1-0E4A13E5BE9C}"/>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34184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3">
                                            <p:txEl>
                                              <p:pRg st="10" end="10"/>
                                            </p:txEl>
                                          </p:spTgt>
                                        </p:tgtEl>
                                        <p:attrNameLst>
                                          <p:attrName>style.visibility</p:attrName>
                                        </p:attrNameLst>
                                      </p:cBhvr>
                                      <p:to>
                                        <p:strVal val="visible"/>
                                      </p:to>
                                    </p:set>
                                    <p:animEffect transition="in" filter="fade">
                                      <p:cBhvr>
                                        <p:cTn id="1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i="1" dirty="0"/>
              <a:t>Business and IT agility</a:t>
            </a:r>
            <a:r>
              <a:rPr lang="en-US" dirty="0"/>
              <a:t> </a:t>
            </a:r>
            <a:br>
              <a:rPr lang="en-US" dirty="0"/>
            </a:br>
            <a:r>
              <a:rPr lang="en-US" dirty="0"/>
              <a:t>through microservice architecture </a:t>
            </a:r>
            <a:r>
              <a:rPr lang="en-US" u="sng" dirty="0"/>
              <a:t>powered by containers and cloud</a:t>
            </a:r>
            <a:endParaRPr lang="nl-NL" sz="2400" b="0" u="sng"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Business and IT agility through microservice architecture powered by containers and cloud</a:t>
            </a:r>
            <a:endParaRPr lang="nl-NL" dirty="0"/>
          </a:p>
        </p:txBody>
      </p:sp>
      <p:sp>
        <p:nvSpPr>
          <p:cNvPr id="2" name="Text Placeholder 1"/>
          <p:cNvSpPr>
            <a:spLocks noGrp="1"/>
          </p:cNvSpPr>
          <p:nvPr>
            <p:ph type="body" idx="14"/>
          </p:nvPr>
        </p:nvSpPr>
        <p:spPr/>
        <p:txBody>
          <a:bodyPr/>
          <a:lstStyle/>
          <a:p>
            <a:endParaRPr lang="nl-NL"/>
          </a:p>
        </p:txBody>
      </p:sp>
      <p:pic>
        <p:nvPicPr>
          <p:cNvPr id="8" name="Picture 2" descr="Related image">
            <a:extLst>
              <a:ext uri="{FF2B5EF4-FFF2-40B4-BE49-F238E27FC236}">
                <a16:creationId xmlns:a16="http://schemas.microsoft.com/office/drawing/2014/main" id="{50F6B906-DFFB-4AFA-84EF-921DF85825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460" y="1916705"/>
            <a:ext cx="3824723" cy="21265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s://pbs.twimg.com/media/DLVg_ATV4AA9Sg0.jpg">
            <a:extLst>
              <a:ext uri="{FF2B5EF4-FFF2-40B4-BE49-F238E27FC236}">
                <a16:creationId xmlns:a16="http://schemas.microsoft.com/office/drawing/2014/main" id="{518439BF-0B42-4331-8D1B-913DFAA9B3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5856" y="1270618"/>
            <a:ext cx="2059867" cy="1544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CF73-A6B5-4F0B-A8EB-B32A2B2E8BA1}"/>
              </a:ext>
            </a:extLst>
          </p:cNvPr>
          <p:cNvSpPr>
            <a:spLocks noGrp="1"/>
          </p:cNvSpPr>
          <p:nvPr>
            <p:ph type="title"/>
          </p:nvPr>
        </p:nvSpPr>
        <p:spPr/>
        <p:txBody>
          <a:bodyPr/>
          <a:lstStyle/>
          <a:p>
            <a:r>
              <a:rPr lang="nl-NL" dirty="0" err="1"/>
              <a:t>Ecosystem</a:t>
            </a:r>
            <a:r>
              <a:rPr lang="nl-NL" dirty="0"/>
              <a:t> – </a:t>
            </a:r>
            <a:r>
              <a:rPr lang="nl-NL" dirty="0" err="1"/>
              <a:t>Kafka</a:t>
            </a:r>
            <a:r>
              <a:rPr lang="nl-NL" dirty="0"/>
              <a:t> </a:t>
            </a:r>
            <a:r>
              <a:rPr lang="nl-NL" dirty="0" err="1"/>
              <a:t>and</a:t>
            </a:r>
            <a:r>
              <a:rPr lang="nl-NL" dirty="0"/>
              <a:t> </a:t>
            </a:r>
            <a:r>
              <a:rPr lang="nl-NL" dirty="0" err="1"/>
              <a:t>Friends</a:t>
            </a:r>
            <a:endParaRPr lang="en-NL" dirty="0"/>
          </a:p>
        </p:txBody>
      </p:sp>
      <p:sp>
        <p:nvSpPr>
          <p:cNvPr id="3" name="Content Placeholder 2">
            <a:extLst>
              <a:ext uri="{FF2B5EF4-FFF2-40B4-BE49-F238E27FC236}">
                <a16:creationId xmlns:a16="http://schemas.microsoft.com/office/drawing/2014/main" id="{A35E589E-73A8-4F05-A665-801BD982AB43}"/>
              </a:ext>
            </a:extLst>
          </p:cNvPr>
          <p:cNvSpPr>
            <a:spLocks noGrp="1"/>
          </p:cNvSpPr>
          <p:nvPr>
            <p:ph idx="1"/>
          </p:nvPr>
        </p:nvSpPr>
        <p:spPr>
          <a:xfrm>
            <a:off x="720003" y="936000"/>
            <a:ext cx="7011454" cy="3780000"/>
          </a:xfrm>
        </p:spPr>
        <p:txBody>
          <a:bodyPr/>
          <a:lstStyle/>
          <a:p>
            <a:r>
              <a:rPr lang="nl-NL" dirty="0" err="1"/>
              <a:t>Clients</a:t>
            </a:r>
            <a:endParaRPr lang="nl-NL" dirty="0"/>
          </a:p>
          <a:p>
            <a:pPr lvl="1"/>
            <a:r>
              <a:rPr lang="nl-NL" dirty="0"/>
              <a:t>CLI</a:t>
            </a:r>
          </a:p>
          <a:p>
            <a:pPr lvl="1"/>
            <a:r>
              <a:rPr lang="nl-NL" dirty="0"/>
              <a:t>Java, Node/</a:t>
            </a:r>
            <a:r>
              <a:rPr lang="nl-NL" dirty="0" err="1"/>
              <a:t>JavaScript</a:t>
            </a:r>
            <a:r>
              <a:rPr lang="nl-NL" dirty="0"/>
              <a:t>, C/C++, Python, Go, Rust, .NET, Ruby, </a:t>
            </a:r>
            <a:r>
              <a:rPr lang="nl-NL" dirty="0" err="1"/>
              <a:t>Clojure</a:t>
            </a:r>
            <a:r>
              <a:rPr lang="nl-NL" dirty="0"/>
              <a:t>, Perl, …</a:t>
            </a:r>
          </a:p>
          <a:p>
            <a:r>
              <a:rPr lang="nl-NL" dirty="0"/>
              <a:t>REST Proxy</a:t>
            </a:r>
          </a:p>
          <a:p>
            <a:r>
              <a:rPr lang="nl-NL" dirty="0" err="1"/>
              <a:t>Kafka</a:t>
            </a:r>
            <a:r>
              <a:rPr lang="nl-NL" dirty="0"/>
              <a:t> Schema </a:t>
            </a:r>
            <a:r>
              <a:rPr lang="nl-NL" dirty="0" err="1"/>
              <a:t>Registry</a:t>
            </a:r>
            <a:endParaRPr lang="nl-NL" dirty="0"/>
          </a:p>
          <a:p>
            <a:r>
              <a:rPr lang="nl-NL" dirty="0" err="1"/>
              <a:t>Kafka</a:t>
            </a:r>
            <a:r>
              <a:rPr lang="nl-NL" dirty="0"/>
              <a:t> Connect – </a:t>
            </a:r>
            <a:r>
              <a:rPr lang="nl-NL" dirty="0" err="1"/>
              <a:t>read</a:t>
            </a:r>
            <a:r>
              <a:rPr lang="nl-NL" dirty="0"/>
              <a:t> data </a:t>
            </a:r>
            <a:r>
              <a:rPr lang="nl-NL" dirty="0" err="1"/>
              <a:t>and</a:t>
            </a:r>
            <a:r>
              <a:rPr lang="nl-NL" dirty="0"/>
              <a:t> change events </a:t>
            </a:r>
            <a:r>
              <a:rPr lang="nl-NL" dirty="0" err="1"/>
              <a:t>from</a:t>
            </a:r>
            <a:r>
              <a:rPr lang="nl-NL" dirty="0"/>
              <a:t> </a:t>
            </a:r>
            <a:r>
              <a:rPr lang="nl-NL" dirty="0" err="1"/>
              <a:t>many</a:t>
            </a:r>
            <a:r>
              <a:rPr lang="nl-NL" dirty="0"/>
              <a:t> sources </a:t>
            </a:r>
            <a:r>
              <a:rPr lang="nl-NL" dirty="0" err="1"/>
              <a:t>and</a:t>
            </a:r>
            <a:r>
              <a:rPr lang="nl-NL" dirty="0"/>
              <a:t>/or </a:t>
            </a:r>
            <a:r>
              <a:rPr lang="nl-NL" dirty="0" err="1"/>
              <a:t>write</a:t>
            </a:r>
            <a:r>
              <a:rPr lang="nl-NL" dirty="0"/>
              <a:t> </a:t>
            </a:r>
            <a:r>
              <a:rPr lang="nl-NL" dirty="0" err="1"/>
              <a:t>to</a:t>
            </a:r>
            <a:r>
              <a:rPr lang="nl-NL" dirty="0"/>
              <a:t> </a:t>
            </a:r>
            <a:r>
              <a:rPr lang="nl-NL" dirty="0" err="1"/>
              <a:t>many</a:t>
            </a:r>
            <a:r>
              <a:rPr lang="nl-NL" dirty="0"/>
              <a:t> targets</a:t>
            </a:r>
          </a:p>
          <a:p>
            <a:pPr lvl="1"/>
            <a:r>
              <a:rPr lang="nl-NL" dirty="0" err="1"/>
              <a:t>Also</a:t>
            </a:r>
            <a:r>
              <a:rPr lang="nl-NL" dirty="0"/>
              <a:t> </a:t>
            </a:r>
            <a:r>
              <a:rPr lang="nl-NL" dirty="0" err="1"/>
              <a:t>see</a:t>
            </a:r>
            <a:r>
              <a:rPr lang="nl-NL" dirty="0"/>
              <a:t> </a:t>
            </a:r>
            <a:r>
              <a:rPr lang="nl-NL" dirty="0" err="1"/>
              <a:t>Debezium</a:t>
            </a:r>
            <a:endParaRPr lang="nl-NL" dirty="0"/>
          </a:p>
          <a:p>
            <a:r>
              <a:rPr lang="nl-NL" dirty="0" err="1"/>
              <a:t>Kafka</a:t>
            </a:r>
            <a:r>
              <a:rPr lang="nl-NL" dirty="0"/>
              <a:t> Streams</a:t>
            </a:r>
          </a:p>
          <a:p>
            <a:r>
              <a:rPr lang="nl-NL" dirty="0" err="1"/>
              <a:t>Kafka</a:t>
            </a:r>
            <a:r>
              <a:rPr lang="nl-NL" dirty="0"/>
              <a:t> KSQL</a:t>
            </a:r>
          </a:p>
        </p:txBody>
      </p:sp>
      <p:sp>
        <p:nvSpPr>
          <p:cNvPr id="4" name="Footer Placeholder 3">
            <a:extLst>
              <a:ext uri="{FF2B5EF4-FFF2-40B4-BE49-F238E27FC236}">
                <a16:creationId xmlns:a16="http://schemas.microsoft.com/office/drawing/2014/main" id="{0DF4BBE4-0221-48A6-8717-2752FDECC17C}"/>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6" name="Picture 5">
            <a:extLst>
              <a:ext uri="{FF2B5EF4-FFF2-40B4-BE49-F238E27FC236}">
                <a16:creationId xmlns:a16="http://schemas.microsoft.com/office/drawing/2014/main" id="{5A218206-6407-416C-8C86-BB80E26DAAB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77031" y="2363207"/>
            <a:ext cx="5446969" cy="2147760"/>
          </a:xfrm>
          <a:prstGeom prst="rect">
            <a:avLst/>
          </a:prstGeom>
        </p:spPr>
      </p:pic>
    </p:spTree>
    <p:extLst>
      <p:ext uri="{BB962C8B-B14F-4D97-AF65-F5344CB8AC3E}">
        <p14:creationId xmlns:p14="http://schemas.microsoft.com/office/powerpoint/2010/main" val="19682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4C4D-330E-4F4D-94A7-63B2AF0982A8}"/>
              </a:ext>
            </a:extLst>
          </p:cNvPr>
          <p:cNvSpPr>
            <a:spLocks noGrp="1"/>
          </p:cNvSpPr>
          <p:nvPr>
            <p:ph type="title"/>
          </p:nvPr>
        </p:nvSpPr>
        <p:spPr/>
        <p:txBody>
          <a:bodyPr/>
          <a:lstStyle/>
          <a:p>
            <a:r>
              <a:rPr lang="nl-NL" dirty="0" err="1"/>
              <a:t>Getting</a:t>
            </a:r>
            <a:r>
              <a:rPr lang="nl-NL" dirty="0"/>
              <a:t> </a:t>
            </a:r>
            <a:r>
              <a:rPr lang="nl-NL" dirty="0" err="1"/>
              <a:t>Started</a:t>
            </a:r>
            <a:r>
              <a:rPr lang="nl-NL" dirty="0"/>
              <a:t> </a:t>
            </a:r>
            <a:r>
              <a:rPr lang="nl-NL" dirty="0" err="1"/>
              <a:t>with</a:t>
            </a:r>
            <a:r>
              <a:rPr lang="nl-NL" dirty="0"/>
              <a:t> Apache </a:t>
            </a:r>
            <a:r>
              <a:rPr lang="nl-NL" dirty="0" err="1"/>
              <a:t>Kafka</a:t>
            </a:r>
            <a:endParaRPr lang="en-NL" dirty="0"/>
          </a:p>
        </p:txBody>
      </p:sp>
      <p:sp>
        <p:nvSpPr>
          <p:cNvPr id="3" name="Content Placeholder 2">
            <a:extLst>
              <a:ext uri="{FF2B5EF4-FFF2-40B4-BE49-F238E27FC236}">
                <a16:creationId xmlns:a16="http://schemas.microsoft.com/office/drawing/2014/main" id="{5B091325-84E0-45AF-9FA6-D74A588D8EAF}"/>
              </a:ext>
            </a:extLst>
          </p:cNvPr>
          <p:cNvSpPr>
            <a:spLocks noGrp="1"/>
          </p:cNvSpPr>
          <p:nvPr>
            <p:ph idx="1"/>
          </p:nvPr>
        </p:nvSpPr>
        <p:spPr>
          <a:xfrm>
            <a:off x="720003" y="833521"/>
            <a:ext cx="7188875" cy="3780000"/>
          </a:xfrm>
        </p:spPr>
        <p:txBody>
          <a:bodyPr/>
          <a:lstStyle/>
          <a:p>
            <a:r>
              <a:rPr lang="nl-NL" dirty="0"/>
              <a:t>Get Access </a:t>
            </a:r>
            <a:r>
              <a:rPr lang="nl-NL" dirty="0" err="1"/>
              <a:t>to</a:t>
            </a:r>
            <a:r>
              <a:rPr lang="nl-NL" dirty="0"/>
              <a:t> </a:t>
            </a:r>
            <a:r>
              <a:rPr lang="nl-NL" dirty="0" err="1"/>
              <a:t>an</a:t>
            </a:r>
            <a:r>
              <a:rPr lang="nl-NL" dirty="0"/>
              <a:t> Apache </a:t>
            </a:r>
            <a:r>
              <a:rPr lang="nl-NL" dirty="0" err="1"/>
              <a:t>Kafka</a:t>
            </a:r>
            <a:r>
              <a:rPr lang="nl-NL" dirty="0"/>
              <a:t> Cluster environment</a:t>
            </a:r>
          </a:p>
          <a:p>
            <a:pPr lvl="1"/>
            <a:r>
              <a:rPr lang="nl-NL" dirty="0"/>
              <a:t>Download, </a:t>
            </a:r>
            <a:r>
              <a:rPr lang="nl-NL" dirty="0" err="1"/>
              <a:t>Install</a:t>
            </a:r>
            <a:r>
              <a:rPr lang="nl-NL" dirty="0"/>
              <a:t>, </a:t>
            </a:r>
            <a:r>
              <a:rPr lang="nl-NL" dirty="0" err="1"/>
              <a:t>Configure</a:t>
            </a:r>
            <a:r>
              <a:rPr lang="nl-NL" dirty="0"/>
              <a:t> </a:t>
            </a:r>
            <a:r>
              <a:rPr lang="nl-NL" dirty="0" err="1"/>
              <a:t>and</a:t>
            </a:r>
            <a:r>
              <a:rPr lang="nl-NL" dirty="0"/>
              <a:t> Run</a:t>
            </a:r>
          </a:p>
          <a:p>
            <a:pPr lvl="1"/>
            <a:r>
              <a:rPr lang="nl-NL" dirty="0"/>
              <a:t>Pull </a:t>
            </a:r>
            <a:r>
              <a:rPr lang="nl-NL" dirty="0" err="1"/>
              <a:t>and</a:t>
            </a:r>
            <a:r>
              <a:rPr lang="nl-NL" dirty="0"/>
              <a:t> Run a Docker Container (</a:t>
            </a:r>
            <a:r>
              <a:rPr lang="nl-NL" dirty="0" err="1"/>
              <a:t>optionally</a:t>
            </a:r>
            <a:r>
              <a:rPr lang="nl-NL" dirty="0"/>
              <a:t> on a </a:t>
            </a:r>
            <a:r>
              <a:rPr lang="nl-NL" dirty="0" err="1"/>
              <a:t>Kubernetes</a:t>
            </a:r>
            <a:r>
              <a:rPr lang="nl-NL" dirty="0"/>
              <a:t> cluster)</a:t>
            </a:r>
          </a:p>
          <a:p>
            <a:pPr lvl="1"/>
            <a:r>
              <a:rPr lang="nl-NL" dirty="0" err="1"/>
              <a:t>Sign</a:t>
            </a:r>
            <a:r>
              <a:rPr lang="nl-NL" dirty="0"/>
              <a:t> up for a </a:t>
            </a:r>
            <a:r>
              <a:rPr lang="nl-NL" dirty="0" err="1"/>
              <a:t>Managed</a:t>
            </a:r>
            <a:r>
              <a:rPr lang="nl-NL" dirty="0"/>
              <a:t> Apache </a:t>
            </a:r>
            <a:r>
              <a:rPr lang="nl-NL" dirty="0" err="1"/>
              <a:t>Kafka</a:t>
            </a:r>
            <a:r>
              <a:rPr lang="nl-NL" dirty="0"/>
              <a:t> Cloud Service (e.g. Oracle Event Hub)</a:t>
            </a:r>
          </a:p>
          <a:p>
            <a:r>
              <a:rPr lang="nl-NL" dirty="0" err="1"/>
              <a:t>Configure</a:t>
            </a:r>
            <a:r>
              <a:rPr lang="nl-NL" dirty="0"/>
              <a:t> Topic(s) &amp; </a:t>
            </a:r>
            <a:r>
              <a:rPr lang="nl-NL" dirty="0" err="1"/>
              <a:t>Partition</a:t>
            </a:r>
            <a:r>
              <a:rPr lang="nl-NL" dirty="0"/>
              <a:t>(s) (</a:t>
            </a:r>
            <a:r>
              <a:rPr lang="nl-NL" dirty="0" err="1"/>
              <a:t>optional</a:t>
            </a:r>
            <a:r>
              <a:rPr lang="nl-NL" dirty="0"/>
              <a:t>)</a:t>
            </a:r>
          </a:p>
          <a:p>
            <a:r>
              <a:rPr lang="nl-NL" dirty="0"/>
              <a:t>Get </a:t>
            </a:r>
            <a:r>
              <a:rPr lang="nl-NL" dirty="0" err="1"/>
              <a:t>an</a:t>
            </a:r>
            <a:r>
              <a:rPr lang="nl-NL" dirty="0"/>
              <a:t> Apache </a:t>
            </a:r>
            <a:r>
              <a:rPr lang="nl-NL" dirty="0" err="1"/>
              <a:t>Kafka</a:t>
            </a:r>
            <a:r>
              <a:rPr lang="nl-NL" dirty="0"/>
              <a:t> Client Library</a:t>
            </a:r>
          </a:p>
          <a:p>
            <a:pPr lvl="1"/>
            <a:r>
              <a:rPr lang="nl-NL" dirty="0"/>
              <a:t>For Java, Spring Boot, Node, Python, …</a:t>
            </a:r>
          </a:p>
          <a:p>
            <a:pPr lvl="1"/>
            <a:r>
              <a:rPr lang="nl-NL" dirty="0"/>
              <a:t>Or </a:t>
            </a:r>
            <a:r>
              <a:rPr lang="nl-NL" dirty="0" err="1"/>
              <a:t>expose</a:t>
            </a:r>
            <a:r>
              <a:rPr lang="nl-NL" dirty="0"/>
              <a:t> Apache </a:t>
            </a:r>
            <a:r>
              <a:rPr lang="nl-NL" dirty="0" err="1"/>
              <a:t>Kafka</a:t>
            </a:r>
            <a:r>
              <a:rPr lang="nl-NL" dirty="0"/>
              <a:t> REST Proxy service</a:t>
            </a:r>
          </a:p>
          <a:p>
            <a:r>
              <a:rPr lang="nl-NL" dirty="0" err="1"/>
              <a:t>Develop</a:t>
            </a:r>
            <a:r>
              <a:rPr lang="nl-NL" dirty="0"/>
              <a:t> Client Application </a:t>
            </a:r>
            <a:r>
              <a:rPr lang="nl-NL" dirty="0" err="1"/>
              <a:t>to</a:t>
            </a:r>
            <a:r>
              <a:rPr lang="nl-NL" dirty="0"/>
              <a:t> </a:t>
            </a:r>
          </a:p>
          <a:p>
            <a:pPr lvl="1"/>
            <a:r>
              <a:rPr lang="nl-NL" dirty="0"/>
              <a:t>Produce Events </a:t>
            </a:r>
            <a:r>
              <a:rPr lang="nl-NL" dirty="0" err="1"/>
              <a:t>to</a:t>
            </a:r>
            <a:r>
              <a:rPr lang="nl-NL" dirty="0"/>
              <a:t> </a:t>
            </a:r>
            <a:r>
              <a:rPr lang="nl-NL" dirty="0" err="1"/>
              <a:t>Kafka</a:t>
            </a:r>
            <a:r>
              <a:rPr lang="nl-NL" dirty="0"/>
              <a:t> Topic</a:t>
            </a:r>
          </a:p>
          <a:p>
            <a:pPr lvl="1"/>
            <a:r>
              <a:rPr lang="nl-NL" dirty="0" err="1"/>
              <a:t>Consume</a:t>
            </a:r>
            <a:r>
              <a:rPr lang="nl-NL" dirty="0"/>
              <a:t> Events </a:t>
            </a:r>
            <a:r>
              <a:rPr lang="nl-NL" dirty="0" err="1"/>
              <a:t>from</a:t>
            </a:r>
            <a:r>
              <a:rPr lang="nl-NL" dirty="0"/>
              <a:t> </a:t>
            </a:r>
            <a:r>
              <a:rPr lang="nl-NL" dirty="0" err="1"/>
              <a:t>Kafka</a:t>
            </a:r>
            <a:r>
              <a:rPr lang="nl-NL" dirty="0"/>
              <a:t> Topic</a:t>
            </a:r>
          </a:p>
          <a:p>
            <a:r>
              <a:rPr lang="nl-NL" dirty="0" err="1"/>
              <a:t>Optionally</a:t>
            </a:r>
            <a:endParaRPr lang="nl-NL" dirty="0"/>
          </a:p>
          <a:p>
            <a:pPr lvl="1"/>
            <a:r>
              <a:rPr lang="nl-NL" dirty="0" err="1"/>
              <a:t>Use</a:t>
            </a:r>
            <a:r>
              <a:rPr lang="nl-NL" dirty="0"/>
              <a:t> Schema </a:t>
            </a:r>
            <a:r>
              <a:rPr lang="nl-NL" dirty="0" err="1"/>
              <a:t>Registry</a:t>
            </a:r>
            <a:r>
              <a:rPr lang="nl-NL" dirty="0"/>
              <a:t> </a:t>
            </a:r>
            <a:r>
              <a:rPr lang="nl-NL" dirty="0" err="1"/>
              <a:t>to</a:t>
            </a:r>
            <a:r>
              <a:rPr lang="nl-NL" dirty="0"/>
              <a:t> design, </a:t>
            </a:r>
            <a:r>
              <a:rPr lang="nl-NL" dirty="0" err="1"/>
              <a:t>publish</a:t>
            </a:r>
            <a:r>
              <a:rPr lang="nl-NL" dirty="0"/>
              <a:t> </a:t>
            </a:r>
            <a:r>
              <a:rPr lang="nl-NL" dirty="0" err="1"/>
              <a:t>and</a:t>
            </a:r>
            <a:r>
              <a:rPr lang="nl-NL" dirty="0"/>
              <a:t> </a:t>
            </a:r>
            <a:r>
              <a:rPr lang="nl-NL" dirty="0" err="1"/>
              <a:t>enforce</a:t>
            </a:r>
            <a:r>
              <a:rPr lang="nl-NL" dirty="0"/>
              <a:t> event </a:t>
            </a:r>
            <a:r>
              <a:rPr lang="nl-NL" dirty="0" err="1"/>
              <a:t>payload</a:t>
            </a:r>
            <a:r>
              <a:rPr lang="nl-NL" dirty="0"/>
              <a:t> </a:t>
            </a:r>
            <a:r>
              <a:rPr lang="nl-NL" dirty="0" err="1"/>
              <a:t>structure</a:t>
            </a:r>
            <a:endParaRPr lang="nl-NL" dirty="0"/>
          </a:p>
          <a:p>
            <a:pPr lvl="1"/>
            <a:r>
              <a:rPr lang="nl-NL" dirty="0" err="1"/>
              <a:t>Use</a:t>
            </a:r>
            <a:r>
              <a:rPr lang="nl-NL" dirty="0"/>
              <a:t> </a:t>
            </a:r>
            <a:r>
              <a:rPr lang="nl-NL" dirty="0" err="1"/>
              <a:t>Kafka</a:t>
            </a:r>
            <a:r>
              <a:rPr lang="nl-NL" dirty="0"/>
              <a:t> Connect[</a:t>
            </a:r>
            <a:r>
              <a:rPr lang="nl-NL" dirty="0" err="1"/>
              <a:t>ors</a:t>
            </a:r>
            <a:r>
              <a:rPr lang="nl-NL" dirty="0"/>
              <a:t>] </a:t>
            </a:r>
            <a:r>
              <a:rPr lang="nl-NL" dirty="0" err="1"/>
              <a:t>to</a:t>
            </a:r>
            <a:r>
              <a:rPr lang="nl-NL" dirty="0"/>
              <a:t> </a:t>
            </a:r>
            <a:r>
              <a:rPr lang="nl-NL" dirty="0" err="1"/>
              <a:t>integrate</a:t>
            </a:r>
            <a:r>
              <a:rPr lang="nl-NL" dirty="0"/>
              <a:t> </a:t>
            </a:r>
            <a:r>
              <a:rPr lang="nl-NL" dirty="0" err="1"/>
              <a:t>with</a:t>
            </a:r>
            <a:r>
              <a:rPr lang="nl-NL" dirty="0"/>
              <a:t> </a:t>
            </a:r>
            <a:r>
              <a:rPr lang="nl-NL" dirty="0" err="1"/>
              <a:t>specific</a:t>
            </a:r>
            <a:r>
              <a:rPr lang="nl-NL" dirty="0"/>
              <a:t> source or </a:t>
            </a:r>
            <a:r>
              <a:rPr lang="nl-NL" dirty="0" err="1"/>
              <a:t>sink</a:t>
            </a:r>
            <a:r>
              <a:rPr lang="nl-NL" dirty="0"/>
              <a:t> </a:t>
            </a:r>
            <a:r>
              <a:rPr lang="nl-NL" dirty="0" err="1"/>
              <a:t>technology</a:t>
            </a:r>
            <a:endParaRPr lang="nl-NL" dirty="0"/>
          </a:p>
          <a:p>
            <a:pPr lvl="1"/>
            <a:r>
              <a:rPr lang="nl-NL" dirty="0" err="1"/>
              <a:t>Use</a:t>
            </a:r>
            <a:r>
              <a:rPr lang="nl-NL" dirty="0"/>
              <a:t> </a:t>
            </a:r>
            <a:r>
              <a:rPr lang="nl-NL" dirty="0" err="1"/>
              <a:t>tooling</a:t>
            </a:r>
            <a:r>
              <a:rPr lang="nl-NL" dirty="0"/>
              <a:t> for monitoring, </a:t>
            </a:r>
            <a:r>
              <a:rPr lang="nl-NL" dirty="0" err="1"/>
              <a:t>tuning</a:t>
            </a:r>
            <a:r>
              <a:rPr lang="nl-NL" dirty="0"/>
              <a:t>, </a:t>
            </a:r>
            <a:r>
              <a:rPr lang="nl-NL" dirty="0" err="1"/>
              <a:t>reporting</a:t>
            </a:r>
            <a:r>
              <a:rPr lang="nl-NL" dirty="0"/>
              <a:t>, </a:t>
            </a:r>
            <a:r>
              <a:rPr lang="nl-NL" dirty="0" err="1"/>
              <a:t>administration</a:t>
            </a:r>
            <a:r>
              <a:rPr lang="nl-NL" dirty="0"/>
              <a:t>, …</a:t>
            </a:r>
          </a:p>
          <a:p>
            <a:endParaRPr lang="nl-NL" dirty="0"/>
          </a:p>
          <a:p>
            <a:pPr lvl="1"/>
            <a:endParaRPr lang="en-NL" dirty="0"/>
          </a:p>
        </p:txBody>
      </p:sp>
      <p:sp>
        <p:nvSpPr>
          <p:cNvPr id="4" name="Footer Placeholder 3">
            <a:extLst>
              <a:ext uri="{FF2B5EF4-FFF2-40B4-BE49-F238E27FC236}">
                <a16:creationId xmlns:a16="http://schemas.microsoft.com/office/drawing/2014/main" id="{64CDAC47-1AFB-498E-836A-1DC14136F8B0}"/>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6146" name="Picture 2" descr="Image result for first steps filly">
            <a:extLst>
              <a:ext uri="{FF2B5EF4-FFF2-40B4-BE49-F238E27FC236}">
                <a16:creationId xmlns:a16="http://schemas.microsoft.com/office/drawing/2014/main" id="{A6962C74-6004-47BE-9E2B-32ACA7C237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70" r="15642" b="17289"/>
          <a:stretch/>
        </p:blipFill>
        <p:spPr bwMode="auto">
          <a:xfrm>
            <a:off x="7145810" y="127446"/>
            <a:ext cx="1841242" cy="1564875"/>
          </a:xfrm>
          <a:prstGeom prst="rect">
            <a:avLst/>
          </a:prstGeom>
          <a:noFill/>
          <a:extLst>
            <a:ext uri="{909E8E84-426E-40DD-AFC4-6F175D3DCCD1}">
              <a14:hiddenFill xmlns:a14="http://schemas.microsoft.com/office/drawing/2010/main">
                <a:solidFill>
                  <a:srgbClr val="FFFFFF"/>
                </a:solidFill>
              </a14:hiddenFill>
            </a:ext>
          </a:extLst>
        </p:spPr>
      </p:pic>
      <p:sp>
        <p:nvSpPr>
          <p:cNvPr id="7" name="Cloud 6">
            <a:extLst>
              <a:ext uri="{FF2B5EF4-FFF2-40B4-BE49-F238E27FC236}">
                <a16:creationId xmlns:a16="http://schemas.microsoft.com/office/drawing/2014/main" id="{9C1C8636-3298-49B5-B351-2B1F9CC63BCB}"/>
              </a:ext>
            </a:extLst>
          </p:cNvPr>
          <p:cNvSpPr/>
          <p:nvPr/>
        </p:nvSpPr>
        <p:spPr>
          <a:xfrm>
            <a:off x="6029123" y="2137143"/>
            <a:ext cx="1879756" cy="1283440"/>
          </a:xfrm>
          <a:prstGeom prst="cloud">
            <a:avLst/>
          </a:prstGeom>
          <a:solidFill>
            <a:schemeClr val="tx2">
              <a:lumMod val="20000"/>
              <a:lumOff val="80000"/>
              <a:alpha val="50000"/>
            </a:schemeClr>
          </a:solidFill>
          <a:ln>
            <a:solidFill>
              <a:schemeClr val="tx2">
                <a:lumMod val="60000"/>
                <a:lumOff val="40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Rounded Rectangle 20">
            <a:extLst>
              <a:ext uri="{FF2B5EF4-FFF2-40B4-BE49-F238E27FC236}">
                <a16:creationId xmlns:a16="http://schemas.microsoft.com/office/drawing/2014/main" id="{4D9ACC19-4F7B-423F-A234-313ABB8E77F3}"/>
              </a:ext>
            </a:extLst>
          </p:cNvPr>
          <p:cNvSpPr/>
          <p:nvPr/>
        </p:nvSpPr>
        <p:spPr>
          <a:xfrm>
            <a:off x="6206124" y="2402034"/>
            <a:ext cx="1531107" cy="75365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9" name="Picture 2" descr="Image result for logo kafka">
            <a:extLst>
              <a:ext uri="{FF2B5EF4-FFF2-40B4-BE49-F238E27FC236}">
                <a16:creationId xmlns:a16="http://schemas.microsoft.com/office/drawing/2014/main" id="{D31D3BE4-2095-4459-B81A-0022FF1BF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4170" y="2857295"/>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Direct Access Storage 5">
            <a:extLst>
              <a:ext uri="{FF2B5EF4-FFF2-40B4-BE49-F238E27FC236}">
                <a16:creationId xmlns:a16="http://schemas.microsoft.com/office/drawing/2014/main" id="{CBCE5469-CFAF-47BC-BB0E-BCC2EDEBF811}"/>
              </a:ext>
            </a:extLst>
          </p:cNvPr>
          <p:cNvSpPr/>
          <p:nvPr/>
        </p:nvSpPr>
        <p:spPr>
          <a:xfrm>
            <a:off x="6584544" y="2536582"/>
            <a:ext cx="960961" cy="248713"/>
          </a:xfrm>
          <a:prstGeom prst="flowChartMagneticDrum">
            <a:avLst/>
          </a:prstGeom>
          <a:ln>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Topic</a:t>
            </a:r>
            <a:endParaRPr lang="en-NL" sz="900" dirty="0"/>
          </a:p>
        </p:txBody>
      </p:sp>
      <p:sp>
        <p:nvSpPr>
          <p:cNvPr id="10" name="Rectangle: Rounded Corners 9">
            <a:extLst>
              <a:ext uri="{FF2B5EF4-FFF2-40B4-BE49-F238E27FC236}">
                <a16:creationId xmlns:a16="http://schemas.microsoft.com/office/drawing/2014/main" id="{62E665A0-4B9F-4BE4-AA49-AC359198325E}"/>
              </a:ext>
            </a:extLst>
          </p:cNvPr>
          <p:cNvSpPr/>
          <p:nvPr/>
        </p:nvSpPr>
        <p:spPr>
          <a:xfrm>
            <a:off x="4665870" y="3199327"/>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cxnSp>
        <p:nvCxnSpPr>
          <p:cNvPr id="12" name="Connector: Elbow 11">
            <a:extLst>
              <a:ext uri="{FF2B5EF4-FFF2-40B4-BE49-F238E27FC236}">
                <a16:creationId xmlns:a16="http://schemas.microsoft.com/office/drawing/2014/main" id="{0160AE00-67F8-42CF-8C6C-7145574A57B9}"/>
              </a:ext>
            </a:extLst>
          </p:cNvPr>
          <p:cNvCxnSpPr>
            <a:cxnSpLocks/>
            <a:endCxn id="6" idx="1"/>
          </p:cNvCxnSpPr>
          <p:nvPr/>
        </p:nvCxnSpPr>
        <p:spPr>
          <a:xfrm flipV="1">
            <a:off x="5583116" y="2660939"/>
            <a:ext cx="1001428" cy="8735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Lightning Bolt 12">
            <a:extLst>
              <a:ext uri="{FF2B5EF4-FFF2-40B4-BE49-F238E27FC236}">
                <a16:creationId xmlns:a16="http://schemas.microsoft.com/office/drawing/2014/main" id="{2282AC13-5FA3-48D7-9452-2D7A5B7FDD39}"/>
              </a:ext>
            </a:extLst>
          </p:cNvPr>
          <p:cNvSpPr/>
          <p:nvPr/>
        </p:nvSpPr>
        <p:spPr>
          <a:xfrm>
            <a:off x="5660090" y="3345683"/>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79CA4534-C26A-47F0-B4DA-A914EAF5E114}"/>
              </a:ext>
            </a:extLst>
          </p:cNvPr>
          <p:cNvSpPr/>
          <p:nvPr/>
        </p:nvSpPr>
        <p:spPr>
          <a:xfrm>
            <a:off x="8154513" y="3201367"/>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cxnSp>
        <p:nvCxnSpPr>
          <p:cNvPr id="17" name="Connector: Elbow 16">
            <a:extLst>
              <a:ext uri="{FF2B5EF4-FFF2-40B4-BE49-F238E27FC236}">
                <a16:creationId xmlns:a16="http://schemas.microsoft.com/office/drawing/2014/main" id="{6BEB4CA1-78E9-4D28-95A3-31C9EA6B562D}"/>
              </a:ext>
            </a:extLst>
          </p:cNvPr>
          <p:cNvCxnSpPr>
            <a:cxnSpLocks/>
            <a:stCxn id="6" idx="4"/>
            <a:endCxn id="15" idx="0"/>
          </p:cNvCxnSpPr>
          <p:nvPr/>
        </p:nvCxnSpPr>
        <p:spPr>
          <a:xfrm>
            <a:off x="7545505" y="2660939"/>
            <a:ext cx="1067631" cy="540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a:extLst>
              <a:ext uri="{FF2B5EF4-FFF2-40B4-BE49-F238E27FC236}">
                <a16:creationId xmlns:a16="http://schemas.microsoft.com/office/drawing/2014/main" id="{F3899AC6-310B-41C7-8676-612E1494F57C}"/>
              </a:ext>
            </a:extLst>
          </p:cNvPr>
          <p:cNvSpPr/>
          <p:nvPr/>
        </p:nvSpPr>
        <p:spPr>
          <a:xfrm>
            <a:off x="7938996" y="2506507"/>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22" name="Picture 33" descr="Related image">
            <a:extLst>
              <a:ext uri="{FF2B5EF4-FFF2-40B4-BE49-F238E27FC236}">
                <a16:creationId xmlns:a16="http://schemas.microsoft.com/office/drawing/2014/main" id="{ADC832A7-B1B3-4D78-B9F3-7E7712BAD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277" y="3420582"/>
            <a:ext cx="794433" cy="3708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java">
            <a:extLst>
              <a:ext uri="{FF2B5EF4-FFF2-40B4-BE49-F238E27FC236}">
                <a16:creationId xmlns:a16="http://schemas.microsoft.com/office/drawing/2014/main" id="{0874B61B-C236-4618-AC33-513E100CA8B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3805" y="3381820"/>
            <a:ext cx="658662" cy="40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64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13" end="13"/>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6" grpId="0" animBg="1"/>
      <p:bldP spid="10" grpId="0" animBg="1"/>
      <p:bldP spid="13" grpId="0" animBg="1"/>
      <p:bldP spid="15" grpId="0" animBg="1"/>
      <p:bldP spid="2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4C4D-330E-4F4D-94A7-63B2AF0982A8}"/>
              </a:ext>
            </a:extLst>
          </p:cNvPr>
          <p:cNvSpPr>
            <a:spLocks noGrp="1"/>
          </p:cNvSpPr>
          <p:nvPr>
            <p:ph type="title"/>
          </p:nvPr>
        </p:nvSpPr>
        <p:spPr/>
        <p:txBody>
          <a:bodyPr/>
          <a:lstStyle/>
          <a:p>
            <a:r>
              <a:rPr lang="nl-NL" dirty="0" err="1"/>
              <a:t>Develop</a:t>
            </a:r>
            <a:r>
              <a:rPr lang="nl-NL" dirty="0"/>
              <a:t> Client Applications</a:t>
            </a:r>
            <a:endParaRPr lang="en-NL" dirty="0"/>
          </a:p>
        </p:txBody>
      </p:sp>
      <p:sp>
        <p:nvSpPr>
          <p:cNvPr id="3" name="Content Placeholder 2">
            <a:extLst>
              <a:ext uri="{FF2B5EF4-FFF2-40B4-BE49-F238E27FC236}">
                <a16:creationId xmlns:a16="http://schemas.microsoft.com/office/drawing/2014/main" id="{5B091325-84E0-45AF-9FA6-D74A588D8EAF}"/>
              </a:ext>
            </a:extLst>
          </p:cNvPr>
          <p:cNvSpPr>
            <a:spLocks noGrp="1"/>
          </p:cNvSpPr>
          <p:nvPr>
            <p:ph idx="1"/>
          </p:nvPr>
        </p:nvSpPr>
        <p:spPr>
          <a:xfrm>
            <a:off x="720003" y="936000"/>
            <a:ext cx="7188875" cy="3780000"/>
          </a:xfrm>
        </p:spPr>
        <p:txBody>
          <a:bodyPr/>
          <a:lstStyle/>
          <a:p>
            <a:r>
              <a:rPr lang="nl-NL" dirty="0" err="1"/>
              <a:t>Leveraging</a:t>
            </a:r>
            <a:r>
              <a:rPr lang="nl-NL" dirty="0"/>
              <a:t> a </a:t>
            </a:r>
            <a:r>
              <a:rPr lang="nl-NL" dirty="0" err="1"/>
              <a:t>precreated</a:t>
            </a:r>
            <a:r>
              <a:rPr lang="nl-NL" dirty="0"/>
              <a:t> Event Hub </a:t>
            </a:r>
            <a:r>
              <a:rPr lang="nl-NL" dirty="0" err="1"/>
              <a:t>Managed</a:t>
            </a:r>
            <a:r>
              <a:rPr lang="nl-NL" dirty="0"/>
              <a:t> </a:t>
            </a:r>
            <a:r>
              <a:rPr lang="nl-NL" dirty="0" err="1"/>
              <a:t>Kafka</a:t>
            </a:r>
            <a:r>
              <a:rPr lang="nl-NL" dirty="0"/>
              <a:t> Topic in </a:t>
            </a:r>
            <a:r>
              <a:rPr lang="nl-NL" dirty="0" err="1"/>
              <a:t>the</a:t>
            </a:r>
            <a:r>
              <a:rPr lang="nl-NL" dirty="0"/>
              <a:t> </a:t>
            </a:r>
            <a:r>
              <a:rPr lang="nl-NL" dirty="0" err="1"/>
              <a:t>cloud</a:t>
            </a:r>
            <a:endParaRPr lang="nl-NL" dirty="0"/>
          </a:p>
          <a:p>
            <a:r>
              <a:rPr lang="nl-NL" dirty="0"/>
              <a:t>Simple Node </a:t>
            </a:r>
            <a:r>
              <a:rPr lang="nl-NL" dirty="0" err="1"/>
              <a:t>client</a:t>
            </a:r>
            <a:endParaRPr lang="nl-NL" dirty="0"/>
          </a:p>
          <a:p>
            <a:pPr lvl="1"/>
            <a:r>
              <a:rPr lang="nl-NL" dirty="0" err="1"/>
              <a:t>To</a:t>
            </a:r>
            <a:r>
              <a:rPr lang="nl-NL" dirty="0"/>
              <a:t> </a:t>
            </a:r>
            <a:r>
              <a:rPr lang="nl-NL" dirty="0" err="1"/>
              <a:t>publish</a:t>
            </a:r>
            <a:r>
              <a:rPr lang="nl-NL" dirty="0"/>
              <a:t> </a:t>
            </a:r>
            <a:r>
              <a:rPr lang="nl-NL" dirty="0" err="1"/>
              <a:t>message</a:t>
            </a:r>
            <a:r>
              <a:rPr lang="nl-NL" dirty="0"/>
              <a:t> </a:t>
            </a:r>
            <a:r>
              <a:rPr lang="nl-NL" dirty="0" err="1"/>
              <a:t>to</a:t>
            </a:r>
            <a:r>
              <a:rPr lang="nl-NL" dirty="0"/>
              <a:t> Apache </a:t>
            </a:r>
            <a:r>
              <a:rPr lang="nl-NL" dirty="0" err="1"/>
              <a:t>Kafka</a:t>
            </a:r>
            <a:endParaRPr lang="nl-NL" dirty="0"/>
          </a:p>
          <a:p>
            <a:pPr lvl="1"/>
            <a:r>
              <a:rPr lang="nl-NL" dirty="0" err="1"/>
              <a:t>using</a:t>
            </a:r>
            <a:r>
              <a:rPr lang="nl-NL" dirty="0"/>
              <a:t> </a:t>
            </a:r>
            <a:r>
              <a:rPr lang="nl-NL" i="1" dirty="0" err="1"/>
              <a:t>kafka</a:t>
            </a:r>
            <a:r>
              <a:rPr lang="nl-NL" i="1" dirty="0"/>
              <a:t>-node</a:t>
            </a:r>
            <a:r>
              <a:rPr lang="nl-NL" dirty="0"/>
              <a:t> </a:t>
            </a:r>
            <a:r>
              <a:rPr lang="nl-NL" dirty="0" err="1"/>
              <a:t>npm</a:t>
            </a:r>
            <a:r>
              <a:rPr lang="nl-NL" dirty="0"/>
              <a:t> module</a:t>
            </a:r>
          </a:p>
          <a:p>
            <a:r>
              <a:rPr lang="nl-NL" dirty="0"/>
              <a:t>Simple Java </a:t>
            </a:r>
            <a:r>
              <a:rPr lang="nl-NL" dirty="0" err="1"/>
              <a:t>client</a:t>
            </a:r>
            <a:r>
              <a:rPr lang="nl-NL" dirty="0"/>
              <a:t> </a:t>
            </a:r>
          </a:p>
          <a:p>
            <a:pPr lvl="1"/>
            <a:r>
              <a:rPr lang="nl-NL" dirty="0" err="1"/>
              <a:t>To</a:t>
            </a:r>
            <a:r>
              <a:rPr lang="nl-NL" dirty="0"/>
              <a:t> </a:t>
            </a:r>
            <a:r>
              <a:rPr lang="nl-NL" dirty="0" err="1"/>
              <a:t>consume</a:t>
            </a:r>
            <a:r>
              <a:rPr lang="nl-NL" dirty="0"/>
              <a:t> </a:t>
            </a:r>
            <a:r>
              <a:rPr lang="nl-NL" dirty="0" err="1"/>
              <a:t>messages</a:t>
            </a:r>
            <a:r>
              <a:rPr lang="nl-NL" dirty="0"/>
              <a:t> </a:t>
            </a:r>
            <a:r>
              <a:rPr lang="nl-NL" dirty="0" err="1"/>
              <a:t>from</a:t>
            </a:r>
            <a:r>
              <a:rPr lang="nl-NL" dirty="0"/>
              <a:t> Apache </a:t>
            </a:r>
            <a:r>
              <a:rPr lang="nl-NL" dirty="0" err="1"/>
              <a:t>Kafka</a:t>
            </a:r>
            <a:endParaRPr lang="nl-NL" dirty="0"/>
          </a:p>
          <a:p>
            <a:pPr lvl="1"/>
            <a:r>
              <a:rPr lang="nl-NL" dirty="0" err="1"/>
              <a:t>using</a:t>
            </a:r>
            <a:r>
              <a:rPr lang="nl-NL" dirty="0"/>
              <a:t> org.apache.kafka.kafka_2.12 </a:t>
            </a:r>
            <a:r>
              <a:rPr lang="nl-NL" dirty="0" err="1"/>
              <a:t>Maven</a:t>
            </a:r>
            <a:r>
              <a:rPr lang="nl-NL" dirty="0"/>
              <a:t> </a:t>
            </a:r>
            <a:r>
              <a:rPr lang="nl-NL" dirty="0" err="1"/>
              <a:t>dependency</a:t>
            </a:r>
            <a:endParaRPr lang="nl-NL" dirty="0"/>
          </a:p>
          <a:p>
            <a:pPr lvl="1"/>
            <a:endParaRPr lang="nl-NL" dirty="0"/>
          </a:p>
          <a:p>
            <a:pPr lvl="1"/>
            <a:endParaRPr lang="en-NL" dirty="0"/>
          </a:p>
        </p:txBody>
      </p:sp>
      <p:sp>
        <p:nvSpPr>
          <p:cNvPr id="4" name="Footer Placeholder 3">
            <a:extLst>
              <a:ext uri="{FF2B5EF4-FFF2-40B4-BE49-F238E27FC236}">
                <a16:creationId xmlns:a16="http://schemas.microsoft.com/office/drawing/2014/main" id="{64CDAC47-1AFB-498E-836A-1DC14136F8B0}"/>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6146" name="Picture 2" descr="Image result for first steps filly">
            <a:extLst>
              <a:ext uri="{FF2B5EF4-FFF2-40B4-BE49-F238E27FC236}">
                <a16:creationId xmlns:a16="http://schemas.microsoft.com/office/drawing/2014/main" id="{A6962C74-6004-47BE-9E2B-32ACA7C237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70" r="15642" b="17289"/>
          <a:stretch/>
        </p:blipFill>
        <p:spPr bwMode="auto">
          <a:xfrm>
            <a:off x="7145810" y="127446"/>
            <a:ext cx="1841242" cy="1564875"/>
          </a:xfrm>
          <a:prstGeom prst="rect">
            <a:avLst/>
          </a:prstGeom>
          <a:noFill/>
          <a:extLst>
            <a:ext uri="{909E8E84-426E-40DD-AFC4-6F175D3DCCD1}">
              <a14:hiddenFill xmlns:a14="http://schemas.microsoft.com/office/drawing/2010/main">
                <a:solidFill>
                  <a:srgbClr val="FFFFFF"/>
                </a:solidFill>
              </a14:hiddenFill>
            </a:ext>
          </a:extLst>
        </p:spPr>
      </p:pic>
      <p:sp>
        <p:nvSpPr>
          <p:cNvPr id="7" name="Cloud 6">
            <a:extLst>
              <a:ext uri="{FF2B5EF4-FFF2-40B4-BE49-F238E27FC236}">
                <a16:creationId xmlns:a16="http://schemas.microsoft.com/office/drawing/2014/main" id="{9C1C8636-3298-49B5-B351-2B1F9CC63BCB}"/>
              </a:ext>
            </a:extLst>
          </p:cNvPr>
          <p:cNvSpPr/>
          <p:nvPr/>
        </p:nvSpPr>
        <p:spPr>
          <a:xfrm>
            <a:off x="5751537" y="2970678"/>
            <a:ext cx="1879756" cy="1283440"/>
          </a:xfrm>
          <a:prstGeom prst="cloud">
            <a:avLst/>
          </a:prstGeom>
          <a:solidFill>
            <a:schemeClr val="tx2">
              <a:lumMod val="20000"/>
              <a:lumOff val="80000"/>
              <a:alpha val="50000"/>
            </a:schemeClr>
          </a:solidFill>
          <a:ln>
            <a:solidFill>
              <a:schemeClr val="tx2">
                <a:lumMod val="60000"/>
                <a:lumOff val="40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Rounded Rectangle 20">
            <a:extLst>
              <a:ext uri="{FF2B5EF4-FFF2-40B4-BE49-F238E27FC236}">
                <a16:creationId xmlns:a16="http://schemas.microsoft.com/office/drawing/2014/main" id="{4D9ACC19-4F7B-423F-A234-313ABB8E77F3}"/>
              </a:ext>
            </a:extLst>
          </p:cNvPr>
          <p:cNvSpPr/>
          <p:nvPr/>
        </p:nvSpPr>
        <p:spPr>
          <a:xfrm>
            <a:off x="5928538" y="3235569"/>
            <a:ext cx="1531107" cy="75365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9" name="Picture 2" descr="Image result for logo kafka">
            <a:extLst>
              <a:ext uri="{FF2B5EF4-FFF2-40B4-BE49-F238E27FC236}">
                <a16:creationId xmlns:a16="http://schemas.microsoft.com/office/drawing/2014/main" id="{D31D3BE4-2095-4459-B81A-0022FF1BF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6584" y="369083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Direct Access Storage 5">
            <a:extLst>
              <a:ext uri="{FF2B5EF4-FFF2-40B4-BE49-F238E27FC236}">
                <a16:creationId xmlns:a16="http://schemas.microsoft.com/office/drawing/2014/main" id="{CBCE5469-CFAF-47BC-BB0E-BCC2EDEBF811}"/>
              </a:ext>
            </a:extLst>
          </p:cNvPr>
          <p:cNvSpPr/>
          <p:nvPr/>
        </p:nvSpPr>
        <p:spPr>
          <a:xfrm>
            <a:off x="6306958" y="3370117"/>
            <a:ext cx="960961" cy="248713"/>
          </a:xfrm>
          <a:prstGeom prst="flowChartMagneticDrum">
            <a:avLst/>
          </a:prstGeom>
          <a:ln>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Topic</a:t>
            </a:r>
            <a:endParaRPr lang="en-NL" sz="900" dirty="0"/>
          </a:p>
        </p:txBody>
      </p:sp>
      <p:sp>
        <p:nvSpPr>
          <p:cNvPr id="10" name="Rectangle: Rounded Corners 9">
            <a:extLst>
              <a:ext uri="{FF2B5EF4-FFF2-40B4-BE49-F238E27FC236}">
                <a16:creationId xmlns:a16="http://schemas.microsoft.com/office/drawing/2014/main" id="{62E665A0-4B9F-4BE4-AA49-AC359198325E}"/>
              </a:ext>
            </a:extLst>
          </p:cNvPr>
          <p:cNvSpPr/>
          <p:nvPr/>
        </p:nvSpPr>
        <p:spPr>
          <a:xfrm>
            <a:off x="4388284" y="4032862"/>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cxnSp>
        <p:nvCxnSpPr>
          <p:cNvPr id="12" name="Connector: Elbow 11">
            <a:extLst>
              <a:ext uri="{FF2B5EF4-FFF2-40B4-BE49-F238E27FC236}">
                <a16:creationId xmlns:a16="http://schemas.microsoft.com/office/drawing/2014/main" id="{0160AE00-67F8-42CF-8C6C-7145574A57B9}"/>
              </a:ext>
            </a:extLst>
          </p:cNvPr>
          <p:cNvCxnSpPr>
            <a:cxnSpLocks/>
            <a:endCxn id="6" idx="1"/>
          </p:cNvCxnSpPr>
          <p:nvPr/>
        </p:nvCxnSpPr>
        <p:spPr>
          <a:xfrm flipV="1">
            <a:off x="5305530" y="3494474"/>
            <a:ext cx="1001428" cy="8735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Lightning Bolt 12">
            <a:extLst>
              <a:ext uri="{FF2B5EF4-FFF2-40B4-BE49-F238E27FC236}">
                <a16:creationId xmlns:a16="http://schemas.microsoft.com/office/drawing/2014/main" id="{2282AC13-5FA3-48D7-9452-2D7A5B7FDD39}"/>
              </a:ext>
            </a:extLst>
          </p:cNvPr>
          <p:cNvSpPr/>
          <p:nvPr/>
        </p:nvSpPr>
        <p:spPr>
          <a:xfrm>
            <a:off x="5382504" y="4179218"/>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79CA4534-C26A-47F0-B4DA-A914EAF5E114}"/>
              </a:ext>
            </a:extLst>
          </p:cNvPr>
          <p:cNvSpPr/>
          <p:nvPr/>
        </p:nvSpPr>
        <p:spPr>
          <a:xfrm>
            <a:off x="7876927" y="4034902"/>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cxnSp>
        <p:nvCxnSpPr>
          <p:cNvPr id="17" name="Connector: Elbow 16">
            <a:extLst>
              <a:ext uri="{FF2B5EF4-FFF2-40B4-BE49-F238E27FC236}">
                <a16:creationId xmlns:a16="http://schemas.microsoft.com/office/drawing/2014/main" id="{6BEB4CA1-78E9-4D28-95A3-31C9EA6B562D}"/>
              </a:ext>
            </a:extLst>
          </p:cNvPr>
          <p:cNvCxnSpPr>
            <a:cxnSpLocks/>
            <a:stCxn id="6" idx="4"/>
            <a:endCxn id="15" idx="0"/>
          </p:cNvCxnSpPr>
          <p:nvPr/>
        </p:nvCxnSpPr>
        <p:spPr>
          <a:xfrm>
            <a:off x="7267919" y="3494474"/>
            <a:ext cx="1067631" cy="540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a:extLst>
              <a:ext uri="{FF2B5EF4-FFF2-40B4-BE49-F238E27FC236}">
                <a16:creationId xmlns:a16="http://schemas.microsoft.com/office/drawing/2014/main" id="{F3899AC6-310B-41C7-8676-612E1494F57C}"/>
              </a:ext>
            </a:extLst>
          </p:cNvPr>
          <p:cNvSpPr/>
          <p:nvPr/>
        </p:nvSpPr>
        <p:spPr>
          <a:xfrm>
            <a:off x="7661410" y="3340042"/>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22" name="Picture 33" descr="Related image">
            <a:extLst>
              <a:ext uri="{FF2B5EF4-FFF2-40B4-BE49-F238E27FC236}">
                <a16:creationId xmlns:a16="http://schemas.microsoft.com/office/drawing/2014/main" id="{ADC832A7-B1B3-4D78-B9F3-7E7712BAD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691" y="4254117"/>
            <a:ext cx="794433" cy="3708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java">
            <a:extLst>
              <a:ext uri="{FF2B5EF4-FFF2-40B4-BE49-F238E27FC236}">
                <a16:creationId xmlns:a16="http://schemas.microsoft.com/office/drawing/2014/main" id="{0874B61B-C236-4618-AC33-513E100CA8B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6219" y="4215355"/>
            <a:ext cx="658662" cy="40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30982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6DE6-9908-4609-9912-5A3DD1E607C6}"/>
              </a:ext>
            </a:extLst>
          </p:cNvPr>
          <p:cNvSpPr>
            <a:spLocks noGrp="1"/>
          </p:cNvSpPr>
          <p:nvPr>
            <p:ph type="title"/>
          </p:nvPr>
        </p:nvSpPr>
        <p:spPr/>
        <p:txBody>
          <a:bodyPr/>
          <a:lstStyle/>
          <a:p>
            <a:r>
              <a:rPr lang="nl-NL" dirty="0"/>
              <a:t>Hands On Microservices on </a:t>
            </a:r>
            <a:r>
              <a:rPr lang="nl-NL" dirty="0" err="1"/>
              <a:t>Kubernetes</a:t>
            </a:r>
            <a:endParaRPr lang="en-NL" dirty="0"/>
          </a:p>
        </p:txBody>
      </p:sp>
      <p:sp>
        <p:nvSpPr>
          <p:cNvPr id="3" name="Content Placeholder 2">
            <a:extLst>
              <a:ext uri="{FF2B5EF4-FFF2-40B4-BE49-F238E27FC236}">
                <a16:creationId xmlns:a16="http://schemas.microsoft.com/office/drawing/2014/main" id="{F19A3963-7FE1-48A1-BD98-0F06D3DF5EE1}"/>
              </a:ext>
            </a:extLst>
          </p:cNvPr>
          <p:cNvSpPr>
            <a:spLocks noGrp="1"/>
          </p:cNvSpPr>
          <p:nvPr>
            <p:ph idx="1"/>
          </p:nvPr>
        </p:nvSpPr>
        <p:spPr/>
        <p:txBody>
          <a:bodyPr/>
          <a:lstStyle/>
          <a:p>
            <a:r>
              <a:rPr lang="nl-NL" dirty="0"/>
              <a:t>Run </a:t>
            </a:r>
            <a:r>
              <a:rPr lang="nl-NL" dirty="0" err="1"/>
              <a:t>Kafka</a:t>
            </a:r>
            <a:r>
              <a:rPr lang="nl-NL" dirty="0"/>
              <a:t> on </a:t>
            </a:r>
            <a:r>
              <a:rPr lang="nl-NL" dirty="0" err="1"/>
              <a:t>Minikube</a:t>
            </a:r>
            <a:endParaRPr lang="nl-NL" dirty="0"/>
          </a:p>
          <a:p>
            <a:pPr lvl="1"/>
            <a:r>
              <a:rPr lang="nl-NL" dirty="0" err="1"/>
              <a:t>Locally</a:t>
            </a:r>
            <a:r>
              <a:rPr lang="nl-NL" dirty="0"/>
              <a:t> or on </a:t>
            </a:r>
            <a:r>
              <a:rPr lang="nl-NL" dirty="0" err="1"/>
              <a:t>Katacoda</a:t>
            </a:r>
            <a:endParaRPr lang="nl-NL" dirty="0"/>
          </a:p>
          <a:p>
            <a:pPr lvl="1"/>
            <a:endParaRPr lang="nl-NL" dirty="0"/>
          </a:p>
          <a:p>
            <a:r>
              <a:rPr lang="nl-NL" dirty="0" err="1"/>
              <a:t>Deploy</a:t>
            </a:r>
            <a:r>
              <a:rPr lang="nl-NL" dirty="0"/>
              <a:t> microservices &amp;</a:t>
            </a:r>
            <a:br>
              <a:rPr lang="nl-NL" dirty="0"/>
            </a:br>
            <a:r>
              <a:rPr lang="nl-NL" dirty="0"/>
              <a:t>workflow </a:t>
            </a:r>
            <a:r>
              <a:rPr lang="nl-NL" dirty="0" err="1"/>
              <a:t>orchestration</a:t>
            </a:r>
            <a:endParaRPr lang="nl-NL" dirty="0"/>
          </a:p>
          <a:p>
            <a:endParaRPr lang="en-NL" dirty="0"/>
          </a:p>
        </p:txBody>
      </p:sp>
      <p:sp>
        <p:nvSpPr>
          <p:cNvPr id="4" name="Footer Placeholder 3">
            <a:extLst>
              <a:ext uri="{FF2B5EF4-FFF2-40B4-BE49-F238E27FC236}">
                <a16:creationId xmlns:a16="http://schemas.microsoft.com/office/drawing/2014/main" id="{CA5B875B-3D9F-43E7-9BB0-DFC0AA7CF73B}"/>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5" name="Picture 2" descr="Image result for minikube logo">
            <a:extLst>
              <a:ext uri="{FF2B5EF4-FFF2-40B4-BE49-F238E27FC236}">
                <a16:creationId xmlns:a16="http://schemas.microsoft.com/office/drawing/2014/main" id="{56B07861-7557-4E49-A987-E9CC39740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133" y="1259163"/>
            <a:ext cx="3491303" cy="33877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kafka logo">
            <a:extLst>
              <a:ext uri="{FF2B5EF4-FFF2-40B4-BE49-F238E27FC236}">
                <a16:creationId xmlns:a16="http://schemas.microsoft.com/office/drawing/2014/main" id="{5AAD64CA-8C9B-494D-83A5-68616B745E3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5764" y="775743"/>
            <a:ext cx="2510039" cy="251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4751867"/>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17E5-03DB-4EE0-8DE4-98805A4E5F1B}"/>
              </a:ext>
            </a:extLst>
          </p:cNvPr>
          <p:cNvSpPr>
            <a:spLocks noGrp="1"/>
          </p:cNvSpPr>
          <p:nvPr>
            <p:ph type="title"/>
          </p:nvPr>
        </p:nvSpPr>
        <p:spPr/>
        <p:txBody>
          <a:bodyPr/>
          <a:lstStyle/>
          <a:p>
            <a:r>
              <a:rPr lang="nl-NL" dirty="0"/>
              <a:t>Summary</a:t>
            </a:r>
            <a:endParaRPr lang="en-NL" dirty="0"/>
          </a:p>
        </p:txBody>
      </p:sp>
      <p:sp>
        <p:nvSpPr>
          <p:cNvPr id="3" name="Content Placeholder 2">
            <a:extLst>
              <a:ext uri="{FF2B5EF4-FFF2-40B4-BE49-F238E27FC236}">
                <a16:creationId xmlns:a16="http://schemas.microsoft.com/office/drawing/2014/main" id="{C1A0C59A-5F21-4C24-ABF9-CA39FE220387}"/>
              </a:ext>
            </a:extLst>
          </p:cNvPr>
          <p:cNvSpPr>
            <a:spLocks noGrp="1"/>
          </p:cNvSpPr>
          <p:nvPr>
            <p:ph idx="1"/>
          </p:nvPr>
        </p:nvSpPr>
        <p:spPr/>
        <p:txBody>
          <a:bodyPr/>
          <a:lstStyle/>
          <a:p>
            <a:r>
              <a:rPr lang="nl-NL" dirty="0"/>
              <a:t>IT has </a:t>
            </a:r>
            <a:r>
              <a:rPr lang="nl-NL" dirty="0" err="1"/>
              <a:t>to</a:t>
            </a:r>
            <a:r>
              <a:rPr lang="nl-NL" dirty="0"/>
              <a:t> </a:t>
            </a:r>
            <a:r>
              <a:rPr lang="nl-NL" dirty="0" err="1"/>
              <a:t>enable</a:t>
            </a:r>
            <a:r>
              <a:rPr lang="nl-NL" dirty="0"/>
              <a:t> business </a:t>
            </a:r>
            <a:r>
              <a:rPr lang="nl-NL" dirty="0" err="1"/>
              <a:t>objectives</a:t>
            </a:r>
            <a:endParaRPr lang="nl-NL" dirty="0"/>
          </a:p>
          <a:p>
            <a:pPr lvl="1"/>
            <a:r>
              <a:rPr lang="nl-NL" dirty="0" err="1"/>
              <a:t>Needs</a:t>
            </a:r>
            <a:r>
              <a:rPr lang="nl-NL" dirty="0"/>
              <a:t> </a:t>
            </a:r>
            <a:r>
              <a:rPr lang="nl-NL" dirty="0" err="1"/>
              <a:t>to</a:t>
            </a:r>
            <a:r>
              <a:rPr lang="nl-NL" dirty="0"/>
              <a:t> </a:t>
            </a:r>
            <a:r>
              <a:rPr lang="nl-NL" dirty="0" err="1"/>
              <a:t>be</a:t>
            </a:r>
            <a:r>
              <a:rPr lang="nl-NL" dirty="0"/>
              <a:t> </a:t>
            </a:r>
            <a:r>
              <a:rPr lang="nl-NL" dirty="0" err="1"/>
              <a:t>flexible</a:t>
            </a:r>
            <a:endParaRPr lang="nl-NL" dirty="0"/>
          </a:p>
          <a:p>
            <a:r>
              <a:rPr lang="nl-NL" dirty="0"/>
              <a:t>Microservices are a way </a:t>
            </a:r>
            <a:r>
              <a:rPr lang="nl-NL" dirty="0" err="1"/>
              <a:t>to</a:t>
            </a:r>
            <a:r>
              <a:rPr lang="nl-NL" dirty="0"/>
              <a:t> make IT </a:t>
            </a:r>
            <a:r>
              <a:rPr lang="nl-NL" dirty="0" err="1"/>
              <a:t>manageable</a:t>
            </a:r>
            <a:endParaRPr lang="nl-NL" dirty="0"/>
          </a:p>
          <a:p>
            <a:pPr lvl="1"/>
            <a:r>
              <a:rPr lang="nl-NL" dirty="0"/>
              <a:t>Design time (</a:t>
            </a:r>
            <a:r>
              <a:rPr lang="nl-NL" dirty="0" err="1"/>
              <a:t>Dev</a:t>
            </a:r>
            <a:r>
              <a:rPr lang="nl-NL" dirty="0"/>
              <a:t>) </a:t>
            </a:r>
            <a:r>
              <a:rPr lang="nl-NL" dirty="0" err="1"/>
              <a:t>and</a:t>
            </a:r>
            <a:r>
              <a:rPr lang="nl-NL" dirty="0"/>
              <a:t> Run Time (</a:t>
            </a:r>
            <a:r>
              <a:rPr lang="nl-NL" dirty="0" err="1"/>
              <a:t>Ops</a:t>
            </a:r>
            <a:r>
              <a:rPr lang="nl-NL" dirty="0"/>
              <a:t>)</a:t>
            </a:r>
          </a:p>
          <a:p>
            <a:r>
              <a:rPr lang="nl-NL" dirty="0"/>
              <a:t>Containers </a:t>
            </a:r>
            <a:r>
              <a:rPr lang="nl-NL" dirty="0" err="1"/>
              <a:t>and</a:t>
            </a:r>
            <a:r>
              <a:rPr lang="nl-NL" dirty="0"/>
              <a:t> </a:t>
            </a:r>
            <a:r>
              <a:rPr lang="nl-NL" dirty="0" err="1"/>
              <a:t>the</a:t>
            </a:r>
            <a:r>
              <a:rPr lang="nl-NL" dirty="0"/>
              <a:t> </a:t>
            </a:r>
            <a:r>
              <a:rPr lang="nl-NL" dirty="0" err="1"/>
              <a:t>Kubernetes</a:t>
            </a:r>
            <a:r>
              <a:rPr lang="nl-NL" dirty="0"/>
              <a:t> platform </a:t>
            </a:r>
            <a:r>
              <a:rPr lang="nl-NL" dirty="0" err="1"/>
              <a:t>enable</a:t>
            </a:r>
            <a:r>
              <a:rPr lang="nl-NL" dirty="0"/>
              <a:t> </a:t>
            </a:r>
            <a:r>
              <a:rPr lang="nl-NL" dirty="0" err="1"/>
              <a:t>isolated</a:t>
            </a:r>
            <a:r>
              <a:rPr lang="nl-NL" dirty="0"/>
              <a:t> </a:t>
            </a:r>
            <a:r>
              <a:rPr lang="nl-NL" dirty="0" err="1"/>
              <a:t>runtimes</a:t>
            </a:r>
            <a:endParaRPr lang="nl-NL" dirty="0"/>
          </a:p>
          <a:p>
            <a:pPr lvl="1"/>
            <a:r>
              <a:rPr lang="nl-NL" dirty="0" err="1"/>
              <a:t>Automated</a:t>
            </a:r>
            <a:r>
              <a:rPr lang="nl-NL" dirty="0"/>
              <a:t> </a:t>
            </a:r>
            <a:r>
              <a:rPr lang="nl-NL" dirty="0" err="1"/>
              <a:t>build</a:t>
            </a:r>
            <a:r>
              <a:rPr lang="nl-NL" dirty="0"/>
              <a:t> </a:t>
            </a:r>
            <a:r>
              <a:rPr lang="nl-NL" dirty="0" err="1"/>
              <a:t>and</a:t>
            </a:r>
            <a:r>
              <a:rPr lang="nl-NL" dirty="0"/>
              <a:t> delivery, </a:t>
            </a:r>
            <a:r>
              <a:rPr lang="nl-NL" dirty="0" err="1"/>
              <a:t>scalable</a:t>
            </a:r>
            <a:r>
              <a:rPr lang="nl-NL" dirty="0"/>
              <a:t>, </a:t>
            </a:r>
            <a:r>
              <a:rPr lang="nl-NL" dirty="0" err="1"/>
              <a:t>automated</a:t>
            </a:r>
            <a:r>
              <a:rPr lang="nl-NL" dirty="0"/>
              <a:t> recovery </a:t>
            </a:r>
            <a:r>
              <a:rPr lang="nl-NL" dirty="0" err="1"/>
              <a:t>and</a:t>
            </a:r>
            <a:r>
              <a:rPr lang="nl-NL" dirty="0"/>
              <a:t> </a:t>
            </a:r>
            <a:r>
              <a:rPr lang="nl-NL" dirty="0" err="1"/>
              <a:t>roll</a:t>
            </a:r>
            <a:r>
              <a:rPr lang="nl-NL" dirty="0"/>
              <a:t> out</a:t>
            </a:r>
          </a:p>
          <a:p>
            <a:pPr lvl="1"/>
            <a:r>
              <a:rPr lang="nl-NL" dirty="0" err="1"/>
              <a:t>Increasingly</a:t>
            </a:r>
            <a:r>
              <a:rPr lang="nl-NL" dirty="0"/>
              <a:t> relevant: Cloud Native - </a:t>
            </a:r>
            <a:r>
              <a:rPr lang="nl-NL" dirty="0" err="1"/>
              <a:t>Serverless</a:t>
            </a:r>
            <a:endParaRPr lang="nl-NL" dirty="0"/>
          </a:p>
          <a:p>
            <a:r>
              <a:rPr lang="nl-NL" dirty="0"/>
              <a:t>Events are </a:t>
            </a:r>
            <a:r>
              <a:rPr lang="nl-NL" dirty="0" err="1"/>
              <a:t>essential</a:t>
            </a:r>
            <a:r>
              <a:rPr lang="nl-NL" dirty="0"/>
              <a:t> for </a:t>
            </a:r>
            <a:r>
              <a:rPr lang="nl-NL" dirty="0" err="1"/>
              <a:t>decoupled</a:t>
            </a:r>
            <a:r>
              <a:rPr lang="nl-NL" dirty="0"/>
              <a:t> </a:t>
            </a:r>
            <a:r>
              <a:rPr lang="nl-NL" dirty="0" err="1"/>
              <a:t>interaction</a:t>
            </a:r>
            <a:endParaRPr lang="nl-NL" dirty="0"/>
          </a:p>
          <a:p>
            <a:pPr lvl="1"/>
            <a:r>
              <a:rPr lang="nl-NL" dirty="0"/>
              <a:t>Apache </a:t>
            </a:r>
            <a:r>
              <a:rPr lang="nl-NL" dirty="0" err="1"/>
              <a:t>Kafka</a:t>
            </a:r>
            <a:r>
              <a:rPr lang="nl-NL" dirty="0"/>
              <a:t> is </a:t>
            </a:r>
            <a:r>
              <a:rPr lang="nl-NL" dirty="0" err="1"/>
              <a:t>the</a:t>
            </a:r>
            <a:r>
              <a:rPr lang="nl-NL" dirty="0"/>
              <a:t> </a:t>
            </a:r>
            <a:r>
              <a:rPr lang="nl-NL" dirty="0" err="1"/>
              <a:t>defacto</a:t>
            </a:r>
            <a:r>
              <a:rPr lang="nl-NL" dirty="0"/>
              <a:t> standard event bus platform</a:t>
            </a:r>
          </a:p>
          <a:p>
            <a:r>
              <a:rPr lang="nl-NL" dirty="0" err="1"/>
              <a:t>Workflows</a:t>
            </a:r>
            <a:r>
              <a:rPr lang="nl-NL" dirty="0"/>
              <a:t> </a:t>
            </a:r>
            <a:r>
              <a:rPr lang="nl-NL" dirty="0" err="1"/>
              <a:t>executed</a:t>
            </a:r>
            <a:r>
              <a:rPr lang="nl-NL" dirty="0"/>
              <a:t> </a:t>
            </a:r>
            <a:r>
              <a:rPr lang="nl-NL" dirty="0" err="1"/>
              <a:t>by</a:t>
            </a:r>
            <a:r>
              <a:rPr lang="nl-NL" dirty="0"/>
              <a:t> microservices are </a:t>
            </a:r>
            <a:r>
              <a:rPr lang="nl-NL" dirty="0" err="1"/>
              <a:t>governed</a:t>
            </a:r>
            <a:r>
              <a:rPr lang="nl-NL" dirty="0"/>
              <a:t> </a:t>
            </a:r>
            <a:r>
              <a:rPr lang="nl-NL" dirty="0" err="1"/>
              <a:t>by</a:t>
            </a:r>
            <a:r>
              <a:rPr lang="nl-NL" dirty="0"/>
              <a:t> workflow slips </a:t>
            </a:r>
            <a:r>
              <a:rPr lang="nl-NL" dirty="0" err="1"/>
              <a:t>and</a:t>
            </a:r>
            <a:r>
              <a:rPr lang="nl-NL" dirty="0"/>
              <a:t> </a:t>
            </a:r>
            <a:r>
              <a:rPr lang="nl-NL" dirty="0" err="1"/>
              <a:t>choreographed</a:t>
            </a:r>
            <a:r>
              <a:rPr lang="nl-NL" dirty="0"/>
              <a:t> </a:t>
            </a:r>
            <a:r>
              <a:rPr lang="nl-NL" dirty="0" err="1"/>
              <a:t>through</a:t>
            </a:r>
            <a:r>
              <a:rPr lang="nl-NL" dirty="0"/>
              <a:t> events</a:t>
            </a:r>
          </a:p>
          <a:p>
            <a:r>
              <a:rPr lang="nl-NL" dirty="0"/>
              <a:t>Technologies </a:t>
            </a:r>
            <a:r>
              <a:rPr lang="nl-NL" dirty="0" err="1"/>
              <a:t>to</a:t>
            </a:r>
            <a:r>
              <a:rPr lang="nl-NL" dirty="0"/>
              <a:t> </a:t>
            </a:r>
            <a:r>
              <a:rPr lang="nl-NL" dirty="0" err="1"/>
              <a:t>learn</a:t>
            </a:r>
            <a:r>
              <a:rPr lang="nl-NL" dirty="0"/>
              <a:t> more </a:t>
            </a:r>
            <a:r>
              <a:rPr lang="nl-NL" dirty="0" err="1"/>
              <a:t>about</a:t>
            </a:r>
            <a:r>
              <a:rPr lang="nl-NL" dirty="0"/>
              <a:t>:</a:t>
            </a:r>
          </a:p>
          <a:p>
            <a:pPr lvl="1"/>
            <a:r>
              <a:rPr lang="nl-NL" dirty="0"/>
              <a:t>Docker, </a:t>
            </a:r>
            <a:r>
              <a:rPr lang="nl-NL" dirty="0" err="1"/>
              <a:t>Kubernetes</a:t>
            </a:r>
            <a:r>
              <a:rPr lang="nl-NL" dirty="0"/>
              <a:t>, </a:t>
            </a:r>
            <a:r>
              <a:rPr lang="nl-NL" dirty="0" err="1"/>
              <a:t>Kafka</a:t>
            </a:r>
            <a:r>
              <a:rPr lang="nl-NL" dirty="0"/>
              <a:t>, </a:t>
            </a:r>
            <a:r>
              <a:rPr lang="nl-NL" dirty="0" err="1"/>
              <a:t>Redis</a:t>
            </a:r>
            <a:r>
              <a:rPr lang="nl-NL" dirty="0"/>
              <a:t>, </a:t>
            </a:r>
            <a:r>
              <a:rPr lang="nl-NL" dirty="0" err="1"/>
              <a:t>WeaveScope</a:t>
            </a:r>
            <a:r>
              <a:rPr lang="nl-NL" dirty="0"/>
              <a:t>, </a:t>
            </a:r>
            <a:r>
              <a:rPr lang="nl-NL" dirty="0" err="1"/>
              <a:t>Katacoda</a:t>
            </a:r>
            <a:endParaRPr lang="nl-NL" dirty="0"/>
          </a:p>
          <a:p>
            <a:pPr lvl="1"/>
            <a:r>
              <a:rPr lang="nl-NL" dirty="0"/>
              <a:t>Bonus: </a:t>
            </a:r>
            <a:r>
              <a:rPr lang="nl-NL" dirty="0" err="1"/>
              <a:t>Camunda</a:t>
            </a:r>
            <a:r>
              <a:rPr lang="nl-NL" dirty="0"/>
              <a:t>, </a:t>
            </a:r>
            <a:r>
              <a:rPr lang="nl-NL" dirty="0" err="1"/>
              <a:t>Istio</a:t>
            </a:r>
            <a:r>
              <a:rPr lang="nl-NL" dirty="0"/>
              <a:t>, </a:t>
            </a:r>
            <a:r>
              <a:rPr lang="nl-NL" dirty="0" err="1"/>
              <a:t>Traefik</a:t>
            </a:r>
            <a:r>
              <a:rPr lang="nl-NL" dirty="0"/>
              <a:t>, </a:t>
            </a:r>
            <a:r>
              <a:rPr lang="nl-NL" dirty="0" err="1"/>
              <a:t>Grafana</a:t>
            </a:r>
            <a:r>
              <a:rPr lang="nl-NL" dirty="0"/>
              <a:t>, Prometheus, </a:t>
            </a:r>
            <a:r>
              <a:rPr lang="nl-NL" dirty="0" err="1"/>
              <a:t>Kiali</a:t>
            </a:r>
            <a:r>
              <a:rPr lang="nl-NL" dirty="0"/>
              <a:t>, Jaeger, …</a:t>
            </a:r>
            <a:endParaRPr lang="en-NL" dirty="0"/>
          </a:p>
        </p:txBody>
      </p:sp>
      <p:sp>
        <p:nvSpPr>
          <p:cNvPr id="4" name="Footer Placeholder 3">
            <a:extLst>
              <a:ext uri="{FF2B5EF4-FFF2-40B4-BE49-F238E27FC236}">
                <a16:creationId xmlns:a16="http://schemas.microsoft.com/office/drawing/2014/main" id="{2768713C-5155-493F-8DBA-F76D1E4AE726}"/>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156658767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D1D86A-356D-44AD-9671-ECECC345B7B6}"/>
              </a:ext>
            </a:extLst>
          </p:cNvPr>
          <p:cNvSpPr>
            <a:spLocks noGrp="1"/>
          </p:cNvSpPr>
          <p:nvPr>
            <p:ph type="title"/>
          </p:nvPr>
        </p:nvSpPr>
        <p:spPr/>
        <p:txBody>
          <a:bodyPr/>
          <a:lstStyle/>
          <a:p>
            <a:r>
              <a:rPr lang="nl-NL" dirty="0"/>
              <a:t>Contact Details</a:t>
            </a:r>
            <a:endParaRPr lang="en-NL" dirty="0"/>
          </a:p>
        </p:txBody>
      </p:sp>
      <p:sp>
        <p:nvSpPr>
          <p:cNvPr id="6" name="Content Placeholder 5">
            <a:extLst>
              <a:ext uri="{FF2B5EF4-FFF2-40B4-BE49-F238E27FC236}">
                <a16:creationId xmlns:a16="http://schemas.microsoft.com/office/drawing/2014/main" id="{76BD7A91-0CAE-4967-A7F0-BD38F65BCE08}"/>
              </a:ext>
            </a:extLst>
          </p:cNvPr>
          <p:cNvSpPr>
            <a:spLocks noGrp="1"/>
          </p:cNvSpPr>
          <p:nvPr>
            <p:ph idx="1"/>
          </p:nvPr>
        </p:nvSpPr>
        <p:spPr/>
        <p:txBody>
          <a:bodyPr/>
          <a:lstStyle/>
          <a:p>
            <a:endParaRPr lang="en-NL" b="1" dirty="0"/>
          </a:p>
        </p:txBody>
      </p:sp>
      <p:sp>
        <p:nvSpPr>
          <p:cNvPr id="4" name="Footer Placeholder 3">
            <a:extLst>
              <a:ext uri="{FF2B5EF4-FFF2-40B4-BE49-F238E27FC236}">
                <a16:creationId xmlns:a16="http://schemas.microsoft.com/office/drawing/2014/main" id="{041E881E-B1AA-460D-BFC3-086672774F37}"/>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Picture Placeholder 6">
            <a:extLst>
              <a:ext uri="{FF2B5EF4-FFF2-40B4-BE49-F238E27FC236}">
                <a16:creationId xmlns:a16="http://schemas.microsoft.com/office/drawing/2014/main" id="{9EED445F-D210-4F4F-89E6-5FA790181CDB}"/>
              </a:ext>
            </a:extLst>
          </p:cNvPr>
          <p:cNvSpPr>
            <a:spLocks noGrp="1"/>
          </p:cNvSpPr>
          <p:nvPr>
            <p:ph type="pic" idx="13"/>
          </p:nvPr>
        </p:nvSpPr>
        <p:spPr/>
      </p:sp>
      <p:pic>
        <p:nvPicPr>
          <p:cNvPr id="8" name="Picture Placeholder 3">
            <a:extLst>
              <a:ext uri="{FF2B5EF4-FFF2-40B4-BE49-F238E27FC236}">
                <a16:creationId xmlns:a16="http://schemas.microsoft.com/office/drawing/2014/main" id="{3C778C16-168E-471F-87BA-8F9EC1F80646}"/>
              </a:ext>
            </a:extLst>
          </p:cNvPr>
          <p:cNvPicPr>
            <a:picLocks noChangeAspect="1"/>
          </p:cNvPicPr>
          <p:nvPr/>
        </p:nvPicPr>
        <p:blipFill rotWithShape="1">
          <a:blip r:embed="rId2">
            <a:extLst>
              <a:ext uri="{28A0092B-C50C-407E-A947-70E740481C1C}">
                <a14:useLocalDpi xmlns:a14="http://schemas.microsoft.com/office/drawing/2010/main" val="0"/>
              </a:ext>
            </a:extLst>
          </a:blip>
          <a:srcRect t="71" r="51394" b="71"/>
          <a:stretch/>
        </p:blipFill>
        <p:spPr>
          <a:xfrm>
            <a:off x="4699417" y="897988"/>
            <a:ext cx="4444583" cy="3348000"/>
          </a:xfrm>
          <a:prstGeom prst="rect">
            <a:avLst/>
          </a:prstGeom>
          <a:noFill/>
        </p:spPr>
      </p:pic>
      <p:sp>
        <p:nvSpPr>
          <p:cNvPr id="9" name="Content Placeholder 5">
            <a:extLst>
              <a:ext uri="{FF2B5EF4-FFF2-40B4-BE49-F238E27FC236}">
                <a16:creationId xmlns:a16="http://schemas.microsoft.com/office/drawing/2014/main" id="{6E2A3F25-281C-45C5-B4BB-61652D0B69EA}"/>
              </a:ext>
            </a:extLst>
          </p:cNvPr>
          <p:cNvSpPr txBox="1">
            <a:spLocks/>
          </p:cNvSpPr>
          <p:nvPr/>
        </p:nvSpPr>
        <p:spPr>
          <a:xfrm>
            <a:off x="278892" y="1093004"/>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b="1" dirty="0">
                <a:solidFill>
                  <a:schemeClr val="bg1"/>
                </a:solidFill>
              </a:rPr>
              <a:t>Blog: 	</a:t>
            </a:r>
            <a:r>
              <a:rPr lang="en-US" sz="1200" b="1" dirty="0">
                <a:solidFill>
                  <a:schemeClr val="bg1"/>
                </a:solidFill>
                <a:hlinkClick r:id="rId3">
                  <a:extLst>
                    <a:ext uri="{A12FA001-AC4F-418D-AE19-62706E023703}">
                      <ahyp:hlinkClr xmlns:ahyp="http://schemas.microsoft.com/office/drawing/2018/hyperlinkcolor" val="tx"/>
                    </a:ext>
                  </a:extLst>
                </a:hlinkClick>
              </a:rPr>
              <a:t>technology.amis.nl</a:t>
            </a:r>
            <a:endParaRPr lang="en-US" sz="1200" b="1" dirty="0">
              <a:solidFill>
                <a:schemeClr val="bg1"/>
              </a:solidFill>
            </a:endParaRPr>
          </a:p>
          <a:p>
            <a:pPr marL="0" indent="0">
              <a:buNone/>
            </a:pPr>
            <a:r>
              <a:rPr lang="en-US" sz="1200" b="1" dirty="0">
                <a:solidFill>
                  <a:schemeClr val="bg1"/>
                </a:solidFill>
              </a:rPr>
              <a:t>			</a:t>
            </a:r>
          </a:p>
          <a:p>
            <a:r>
              <a:rPr lang="en-US" sz="1200" b="1" dirty="0">
                <a:solidFill>
                  <a:schemeClr val="bg1"/>
                </a:solidFill>
              </a:rPr>
              <a:t>Email: 	</a:t>
            </a:r>
            <a:r>
              <a:rPr lang="en-US" sz="1200" b="1" dirty="0">
                <a:solidFill>
                  <a:schemeClr val="bg1"/>
                </a:solidFill>
                <a:hlinkClick r:id="rId4">
                  <a:extLst>
                    <a:ext uri="{A12FA001-AC4F-418D-AE19-62706E023703}">
                      <ahyp:hlinkClr xmlns:ahyp="http://schemas.microsoft.com/office/drawing/2018/hyperlinkcolor" val="tx"/>
                    </a:ext>
                  </a:extLst>
                </a:hlinkClick>
              </a:rPr>
              <a:t>lucas.jellema@amis.nl</a:t>
            </a:r>
            <a:br>
              <a:rPr lang="en-US" sz="1200" b="1" dirty="0">
                <a:solidFill>
                  <a:schemeClr val="bg1"/>
                </a:solidFill>
              </a:rPr>
            </a:br>
            <a:endParaRPr lang="en-US" sz="1200" b="1" dirty="0">
              <a:solidFill>
                <a:schemeClr val="bg1"/>
              </a:solidFill>
            </a:endParaRPr>
          </a:p>
          <a:p>
            <a:r>
              <a:rPr lang="en-US" sz="1200" b="1" dirty="0">
                <a:solidFill>
                  <a:schemeClr val="bg1"/>
                </a:solidFill>
              </a:rPr>
              <a:t>         : 	</a:t>
            </a:r>
            <a:r>
              <a:rPr lang="en-US" sz="1200" b="1" dirty="0" err="1">
                <a:solidFill>
                  <a:schemeClr val="bg1"/>
                </a:solidFill>
              </a:rPr>
              <a:t>lucasjellema</a:t>
            </a:r>
            <a:endParaRPr lang="en-US" sz="1200" b="1" dirty="0">
              <a:solidFill>
                <a:schemeClr val="bg1"/>
              </a:solidFill>
            </a:endParaRPr>
          </a:p>
          <a:p>
            <a:endParaRPr lang="en-US" sz="1200" b="1" dirty="0">
              <a:solidFill>
                <a:schemeClr val="bg1"/>
              </a:solidFill>
            </a:endParaRPr>
          </a:p>
          <a:p>
            <a:r>
              <a:rPr lang="en-US" sz="1200" b="1" dirty="0">
                <a:solidFill>
                  <a:schemeClr val="bg1"/>
                </a:solidFill>
              </a:rPr>
              <a:t>         : 	</a:t>
            </a:r>
            <a:r>
              <a:rPr lang="en-US" sz="1200" b="1" dirty="0" err="1">
                <a:solidFill>
                  <a:schemeClr val="bg1"/>
                </a:solidFill>
              </a:rPr>
              <a:t>lucas-jellema</a:t>
            </a:r>
            <a:br>
              <a:rPr lang="en-US" sz="1200" b="1" dirty="0">
                <a:solidFill>
                  <a:schemeClr val="bg1"/>
                </a:solidFill>
              </a:rPr>
            </a:br>
            <a:endParaRPr lang="en-US" sz="1200" b="1" dirty="0">
              <a:solidFill>
                <a:schemeClr val="bg1"/>
              </a:solidFill>
            </a:endParaRPr>
          </a:p>
          <a:p>
            <a:r>
              <a:rPr lang="en-US" sz="1200" b="1" dirty="0">
                <a:solidFill>
                  <a:schemeClr val="bg1"/>
                </a:solidFill>
              </a:rPr>
              <a:t>          : </a:t>
            </a:r>
            <a:r>
              <a:rPr lang="en-US" sz="1200" b="1" dirty="0">
                <a:solidFill>
                  <a:schemeClr val="bg1"/>
                </a:solidFill>
                <a:hlinkClick r:id="rId5">
                  <a:extLst>
                    <a:ext uri="{A12FA001-AC4F-418D-AE19-62706E023703}">
                      <ahyp:hlinkClr xmlns:ahyp="http://schemas.microsoft.com/office/drawing/2018/hyperlinkcolor" val="tx"/>
                    </a:ext>
                  </a:extLst>
                </a:hlinkClick>
              </a:rPr>
              <a:t>www.amis.nl</a:t>
            </a:r>
            <a:r>
              <a:rPr lang="en-US" sz="1200" b="1" dirty="0">
                <a:solidFill>
                  <a:schemeClr val="bg1"/>
                </a:solidFill>
              </a:rPr>
              <a:t>, </a:t>
            </a:r>
            <a:r>
              <a:rPr lang="en-US" sz="1200" b="1" dirty="0">
                <a:solidFill>
                  <a:schemeClr val="bg1"/>
                </a:solidFill>
                <a:hlinkClick r:id="rId6">
                  <a:extLst>
                    <a:ext uri="{A12FA001-AC4F-418D-AE19-62706E023703}">
                      <ahyp:hlinkClr xmlns:ahyp="http://schemas.microsoft.com/office/drawing/2018/hyperlinkcolor" val="tx"/>
                    </a:ext>
                  </a:extLst>
                </a:hlinkClick>
              </a:rPr>
              <a:t>info@amis.nl</a:t>
            </a:r>
            <a:br>
              <a:rPr lang="en-US" sz="1200" b="1" dirty="0">
                <a:solidFill>
                  <a:schemeClr val="bg1"/>
                </a:solidFill>
              </a:rPr>
            </a:br>
            <a:r>
              <a:rPr lang="en-US" sz="1200" b="1" dirty="0">
                <a:solidFill>
                  <a:schemeClr val="bg1"/>
                </a:solidFill>
              </a:rPr>
              <a:t>		+31 306016000</a:t>
            </a:r>
            <a:br>
              <a:rPr lang="en-US" sz="1200" b="1" dirty="0">
                <a:solidFill>
                  <a:schemeClr val="bg1"/>
                </a:solidFill>
              </a:rPr>
            </a:br>
            <a:r>
              <a:rPr lang="en-US" sz="1200" b="1" dirty="0">
                <a:solidFill>
                  <a:schemeClr val="bg1"/>
                </a:solidFill>
              </a:rPr>
              <a:t>          	</a:t>
            </a:r>
            <a:r>
              <a:rPr lang="en-US" sz="1200" b="1" dirty="0" err="1">
                <a:solidFill>
                  <a:schemeClr val="bg1"/>
                </a:solidFill>
              </a:rPr>
              <a:t>Edisonbaan</a:t>
            </a:r>
            <a:r>
              <a:rPr lang="en-US" sz="1200" b="1" dirty="0">
                <a:solidFill>
                  <a:schemeClr val="bg1"/>
                </a:solidFill>
              </a:rPr>
              <a:t> 15, </a:t>
            </a:r>
            <a:br>
              <a:rPr lang="en-US" sz="1200" b="1" dirty="0">
                <a:solidFill>
                  <a:schemeClr val="bg1"/>
                </a:solidFill>
              </a:rPr>
            </a:br>
            <a:r>
              <a:rPr lang="en-US" sz="1200" b="1" dirty="0">
                <a:solidFill>
                  <a:schemeClr val="bg1"/>
                </a:solidFill>
              </a:rPr>
              <a:t>		Nieuwegein</a:t>
            </a:r>
            <a:br>
              <a:rPr lang="en-US" sz="1200" b="1" dirty="0">
                <a:solidFill>
                  <a:schemeClr val="bg1"/>
                </a:solidFill>
              </a:rPr>
            </a:br>
            <a:r>
              <a:rPr lang="en-US" sz="1200" b="1" dirty="0">
                <a:solidFill>
                  <a:schemeClr val="bg1"/>
                </a:solidFill>
              </a:rPr>
              <a:t>				</a:t>
            </a:r>
          </a:p>
          <a:p>
            <a:endParaRPr lang="en-US" sz="1200" b="1" dirty="0">
              <a:solidFill>
                <a:schemeClr val="bg1"/>
              </a:solidFill>
            </a:endParaRPr>
          </a:p>
        </p:txBody>
      </p:sp>
      <p:pic>
        <p:nvPicPr>
          <p:cNvPr id="10" name="Picture 2">
            <a:extLst>
              <a:ext uri="{FF2B5EF4-FFF2-40B4-BE49-F238E27FC236}">
                <a16:creationId xmlns:a16="http://schemas.microsoft.com/office/drawing/2014/main" id="{14F2CB28-8283-4EA4-A41C-EF09077D4501}"/>
              </a:ext>
            </a:extLst>
          </p:cNvPr>
          <p:cNvPicPr>
            <a:picLocks noChangeAspect="1" noChangeArrowheads="1"/>
          </p:cNvPicPr>
          <p:nvPr/>
        </p:nvPicPr>
        <p:blipFill>
          <a:blip r:embed="rId7" cstate="print"/>
          <a:srcRect/>
          <a:stretch>
            <a:fillRect/>
          </a:stretch>
        </p:blipFill>
        <p:spPr bwMode="auto">
          <a:xfrm>
            <a:off x="720000" y="1909322"/>
            <a:ext cx="319883" cy="319883"/>
          </a:xfrm>
          <a:prstGeom prst="rect">
            <a:avLst/>
          </a:prstGeom>
          <a:noFill/>
          <a:ln w="9525">
            <a:noFill/>
            <a:miter lim="800000"/>
            <a:headEnd/>
            <a:tailEnd/>
          </a:ln>
        </p:spPr>
      </p:pic>
      <p:pic>
        <p:nvPicPr>
          <p:cNvPr id="11" name="Picture 2">
            <a:extLst>
              <a:ext uri="{FF2B5EF4-FFF2-40B4-BE49-F238E27FC236}">
                <a16:creationId xmlns:a16="http://schemas.microsoft.com/office/drawing/2014/main" id="{98180E16-D644-4132-A93D-EAF99A379CC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2800" y="2793120"/>
            <a:ext cx="914401" cy="31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descr="Image result for linked in logo">
            <a:extLst>
              <a:ext uri="{FF2B5EF4-FFF2-40B4-BE49-F238E27FC236}">
                <a16:creationId xmlns:a16="http://schemas.microsoft.com/office/drawing/2014/main" id="{E24C0797-D9D0-4BB4-A200-3ED83E8D259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952" y="2352266"/>
            <a:ext cx="335932" cy="33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6702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https://cdn-images-1.medium.com/max/1000/0*Sp_eR3qz6X2w-vPo.">
            <a:extLst>
              <a:ext uri="{FF2B5EF4-FFF2-40B4-BE49-F238E27FC236}">
                <a16:creationId xmlns:a16="http://schemas.microsoft.com/office/drawing/2014/main" id="{44FE2C85-9EB1-4E9E-9E46-3D10AAD48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1999" y="2720905"/>
            <a:ext cx="1311257" cy="15758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21AD748-750F-4986-AC72-28CC312D0584}"/>
              </a:ext>
            </a:extLst>
          </p:cNvPr>
          <p:cNvSpPr>
            <a:spLocks noGrp="1"/>
          </p:cNvSpPr>
          <p:nvPr>
            <p:ph type="title"/>
          </p:nvPr>
        </p:nvSpPr>
        <p:spPr/>
        <p:txBody>
          <a:bodyPr/>
          <a:lstStyle/>
          <a:p>
            <a:r>
              <a:rPr lang="nl-NL" dirty="0" err="1"/>
              <a:t>Defining</a:t>
            </a:r>
            <a:r>
              <a:rPr lang="nl-NL" dirty="0"/>
              <a:t> Workflow</a:t>
            </a:r>
            <a:endParaRPr lang="en-NL" dirty="0"/>
          </a:p>
        </p:txBody>
      </p:sp>
      <p:sp>
        <p:nvSpPr>
          <p:cNvPr id="3" name="Content Placeholder 2">
            <a:extLst>
              <a:ext uri="{FF2B5EF4-FFF2-40B4-BE49-F238E27FC236}">
                <a16:creationId xmlns:a16="http://schemas.microsoft.com/office/drawing/2014/main" id="{31B58EC7-C6B7-4569-9441-93A147FC8788}"/>
              </a:ext>
            </a:extLst>
          </p:cNvPr>
          <p:cNvSpPr>
            <a:spLocks noGrp="1"/>
          </p:cNvSpPr>
          <p:nvPr>
            <p:ph idx="1"/>
          </p:nvPr>
        </p:nvSpPr>
        <p:spPr>
          <a:xfrm>
            <a:off x="720003" y="2620691"/>
            <a:ext cx="6623999" cy="2085781"/>
          </a:xfrm>
        </p:spPr>
        <p:txBody>
          <a:bodyPr/>
          <a:lstStyle/>
          <a:p>
            <a:r>
              <a:rPr lang="nl-NL" dirty="0"/>
              <a:t>Cross domain </a:t>
            </a:r>
            <a:r>
              <a:rPr lang="nl-NL" dirty="0" err="1"/>
              <a:t>cutting</a:t>
            </a:r>
            <a:r>
              <a:rPr lang="nl-NL" dirty="0"/>
              <a:t> concern</a:t>
            </a:r>
          </a:p>
          <a:p>
            <a:r>
              <a:rPr lang="nl-NL" dirty="0" err="1"/>
              <a:t>Composite</a:t>
            </a:r>
            <a:r>
              <a:rPr lang="nl-NL" dirty="0"/>
              <a:t> transaction</a:t>
            </a:r>
          </a:p>
          <a:p>
            <a:r>
              <a:rPr lang="nl-NL" dirty="0"/>
              <a:t>Multi-step chain</a:t>
            </a:r>
          </a:p>
          <a:p>
            <a:r>
              <a:rPr lang="nl-NL" dirty="0"/>
              <a:t>Long running </a:t>
            </a:r>
            <a:r>
              <a:rPr lang="nl-NL" dirty="0" err="1"/>
              <a:t>process</a:t>
            </a:r>
            <a:endParaRPr lang="nl-NL" dirty="0"/>
          </a:p>
          <a:p>
            <a:r>
              <a:rPr lang="nl-NL" dirty="0"/>
              <a:t>System </a:t>
            </a:r>
            <a:r>
              <a:rPr lang="nl-NL" dirty="0" err="1"/>
              <a:t>initiated</a:t>
            </a:r>
            <a:r>
              <a:rPr lang="nl-NL" dirty="0"/>
              <a:t> human </a:t>
            </a:r>
            <a:r>
              <a:rPr lang="nl-NL" dirty="0" err="1"/>
              <a:t>participation</a:t>
            </a:r>
            <a:endParaRPr lang="nl-NL" dirty="0"/>
          </a:p>
          <a:p>
            <a:r>
              <a:rPr lang="nl-NL" dirty="0"/>
              <a:t>For </a:t>
            </a:r>
            <a:r>
              <a:rPr lang="nl-NL" dirty="0" err="1"/>
              <a:t>example</a:t>
            </a:r>
            <a:r>
              <a:rPr lang="nl-NL" dirty="0"/>
              <a:t>: </a:t>
            </a:r>
            <a:r>
              <a:rPr lang="nl-NL" dirty="0" err="1"/>
              <a:t>the</a:t>
            </a:r>
            <a:r>
              <a:rPr lang="nl-NL" dirty="0"/>
              <a:t> </a:t>
            </a:r>
            <a:r>
              <a:rPr lang="nl-NL" i="1" dirty="0"/>
              <a:t>order flow</a:t>
            </a:r>
          </a:p>
          <a:p>
            <a:pPr lvl="1"/>
            <a:r>
              <a:rPr lang="nl-NL" sz="1400" dirty="0" err="1"/>
              <a:t>Submit</a:t>
            </a:r>
            <a:r>
              <a:rPr lang="nl-NL" sz="1400" dirty="0"/>
              <a:t> order, check availability, collect </a:t>
            </a:r>
            <a:r>
              <a:rPr lang="nl-NL" sz="1400" dirty="0" err="1"/>
              <a:t>payment</a:t>
            </a:r>
            <a:r>
              <a:rPr lang="nl-NL" sz="1400" dirty="0"/>
              <a:t>, </a:t>
            </a:r>
            <a:br>
              <a:rPr lang="nl-NL" sz="1400" dirty="0"/>
            </a:br>
            <a:r>
              <a:rPr lang="nl-NL" sz="1400" dirty="0" err="1"/>
              <a:t>organize</a:t>
            </a:r>
            <a:r>
              <a:rPr lang="nl-NL" sz="1400" dirty="0"/>
              <a:t> </a:t>
            </a:r>
            <a:r>
              <a:rPr lang="nl-NL" sz="1400" dirty="0" err="1"/>
              <a:t>picking</a:t>
            </a:r>
            <a:r>
              <a:rPr lang="nl-NL" sz="1400" dirty="0"/>
              <a:t> </a:t>
            </a:r>
            <a:r>
              <a:rPr lang="nl-NL" sz="1400" dirty="0" err="1"/>
              <a:t>and</a:t>
            </a:r>
            <a:r>
              <a:rPr lang="nl-NL" sz="1400" dirty="0"/>
              <a:t> </a:t>
            </a:r>
            <a:r>
              <a:rPr lang="nl-NL" sz="1400" dirty="0" err="1"/>
              <a:t>shipping</a:t>
            </a:r>
            <a:r>
              <a:rPr lang="nl-NL" sz="1400" dirty="0"/>
              <a:t>, </a:t>
            </a:r>
            <a:r>
              <a:rPr lang="nl-NL" sz="1400" dirty="0" err="1"/>
              <a:t>and</a:t>
            </a:r>
            <a:r>
              <a:rPr lang="nl-NL" sz="1400" dirty="0"/>
              <a:t> update </a:t>
            </a:r>
            <a:r>
              <a:rPr lang="nl-NL" sz="1400" dirty="0" err="1"/>
              <a:t>loyalty</a:t>
            </a:r>
            <a:r>
              <a:rPr lang="nl-NL" sz="1400" dirty="0"/>
              <a:t> status</a:t>
            </a:r>
            <a:endParaRPr lang="en-NL" sz="1400" dirty="0"/>
          </a:p>
        </p:txBody>
      </p:sp>
      <p:sp>
        <p:nvSpPr>
          <p:cNvPr id="4" name="Footer Placeholder 3">
            <a:extLst>
              <a:ext uri="{FF2B5EF4-FFF2-40B4-BE49-F238E27FC236}">
                <a16:creationId xmlns:a16="http://schemas.microsoft.com/office/drawing/2014/main" id="{AC15AE49-C169-4901-954E-0CFC0C177B10}"/>
              </a:ext>
            </a:extLst>
          </p:cNvPr>
          <p:cNvSpPr>
            <a:spLocks noGrp="1"/>
          </p:cNvSpPr>
          <p:nvPr>
            <p:ph type="ftr" sz="quarter" idx="11"/>
          </p:nvPr>
        </p:nvSpPr>
        <p:spPr>
          <a:xfrm>
            <a:off x="4968000" y="4746823"/>
            <a:ext cx="3240000" cy="108000"/>
          </a:xfrm>
        </p:spPr>
        <p:txBody>
          <a:bodyPr/>
          <a:lstStyle/>
          <a:p>
            <a:r>
              <a:rPr lang="en-US"/>
              <a:t>Business and IT agility through microservice architecture powered by containers and cloud</a:t>
            </a:r>
            <a:endParaRPr lang="nl-NL" dirty="0"/>
          </a:p>
        </p:txBody>
      </p:sp>
      <p:pic>
        <p:nvPicPr>
          <p:cNvPr id="6" name="Picture 5">
            <a:extLst>
              <a:ext uri="{FF2B5EF4-FFF2-40B4-BE49-F238E27FC236}">
                <a16:creationId xmlns:a16="http://schemas.microsoft.com/office/drawing/2014/main" id="{B023E0D7-E274-4607-9962-D64A6DBEEF73}"/>
              </a:ext>
            </a:extLst>
          </p:cNvPr>
          <p:cNvPicPr>
            <a:picLocks noChangeAspect="1"/>
          </p:cNvPicPr>
          <p:nvPr/>
        </p:nvPicPr>
        <p:blipFill>
          <a:blip r:embed="rId3"/>
          <a:stretch>
            <a:fillRect/>
          </a:stretch>
        </p:blipFill>
        <p:spPr>
          <a:xfrm>
            <a:off x="384900" y="782473"/>
            <a:ext cx="8039100" cy="1721283"/>
          </a:xfrm>
          <a:prstGeom prst="rect">
            <a:avLst/>
          </a:prstGeom>
          <a:ln>
            <a:noFill/>
          </a:ln>
          <a:effectLst>
            <a:outerShdw blurRad="292100" dist="139700" dir="2700000" algn="tl" rotWithShape="0">
              <a:srgbClr val="333333">
                <a:alpha val="65000"/>
              </a:srgbClr>
            </a:outerShdw>
          </a:effectLst>
        </p:spPr>
      </p:pic>
      <p:pic>
        <p:nvPicPr>
          <p:cNvPr id="7" name="Picture 6" descr="Image result for workflow">
            <a:extLst>
              <a:ext uri="{FF2B5EF4-FFF2-40B4-BE49-F238E27FC236}">
                <a16:creationId xmlns:a16="http://schemas.microsoft.com/office/drawing/2014/main" id="{CD528BD5-9AB6-4CA3-B644-13B5C66701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218" y="2580340"/>
            <a:ext cx="2162398" cy="136203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github.com/ing-bank/baker/raw/master/webshop.png">
            <a:extLst>
              <a:ext uri="{FF2B5EF4-FFF2-40B4-BE49-F238E27FC236}">
                <a16:creationId xmlns:a16="http://schemas.microsoft.com/office/drawing/2014/main" id="{F26F78A7-E742-48CC-884C-A339493E8F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1337" y="3030767"/>
            <a:ext cx="1024884" cy="1770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98588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microservices choreography">
            <a:extLst>
              <a:ext uri="{FF2B5EF4-FFF2-40B4-BE49-F238E27FC236}">
                <a16:creationId xmlns:a16="http://schemas.microsoft.com/office/drawing/2014/main" id="{67607DB3-C7AB-4B5D-8F03-D0637B262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500" y="1833275"/>
            <a:ext cx="4953000" cy="3105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B4FEFE-DC14-49C9-9454-18D25839A8F3}"/>
              </a:ext>
            </a:extLst>
          </p:cNvPr>
          <p:cNvSpPr>
            <a:spLocks noGrp="1"/>
          </p:cNvSpPr>
          <p:nvPr>
            <p:ph type="title"/>
          </p:nvPr>
        </p:nvSpPr>
        <p:spPr/>
        <p:txBody>
          <a:bodyPr/>
          <a:lstStyle/>
          <a:p>
            <a:r>
              <a:rPr lang="nl-NL" dirty="0"/>
              <a:t>Approaches</a:t>
            </a:r>
            <a:endParaRPr lang="en-NL" dirty="0"/>
          </a:p>
        </p:txBody>
      </p:sp>
      <p:sp>
        <p:nvSpPr>
          <p:cNvPr id="3" name="Content Placeholder 2">
            <a:extLst>
              <a:ext uri="{FF2B5EF4-FFF2-40B4-BE49-F238E27FC236}">
                <a16:creationId xmlns:a16="http://schemas.microsoft.com/office/drawing/2014/main" id="{5AD17BFB-E44A-450B-8050-008348726943}"/>
              </a:ext>
            </a:extLst>
          </p:cNvPr>
          <p:cNvSpPr>
            <a:spLocks noGrp="1"/>
          </p:cNvSpPr>
          <p:nvPr>
            <p:ph idx="1"/>
          </p:nvPr>
        </p:nvSpPr>
        <p:spPr/>
        <p:txBody>
          <a:bodyPr/>
          <a:lstStyle/>
          <a:p>
            <a:r>
              <a:rPr lang="nl-NL" dirty="0" err="1"/>
              <a:t>Orchestration</a:t>
            </a:r>
            <a:endParaRPr lang="nl-NL" dirty="0"/>
          </a:p>
          <a:p>
            <a:r>
              <a:rPr lang="nl-NL" dirty="0" err="1"/>
              <a:t>Choreography</a:t>
            </a:r>
            <a:endParaRPr lang="nl-NL" dirty="0"/>
          </a:p>
          <a:p>
            <a:r>
              <a:rPr lang="nl-NL" dirty="0" err="1"/>
              <a:t>Hybrid</a:t>
            </a:r>
            <a:endParaRPr lang="nl-NL" dirty="0"/>
          </a:p>
          <a:p>
            <a:pPr lvl="1"/>
            <a:r>
              <a:rPr lang="nl-NL" dirty="0" err="1"/>
              <a:t>Coordinated</a:t>
            </a:r>
            <a:r>
              <a:rPr lang="nl-NL" dirty="0"/>
              <a:t> | </a:t>
            </a:r>
            <a:r>
              <a:rPr lang="nl-NL" dirty="0" err="1"/>
              <a:t>Facilitated</a:t>
            </a:r>
            <a:r>
              <a:rPr lang="nl-NL" dirty="0"/>
              <a:t> </a:t>
            </a:r>
            <a:r>
              <a:rPr lang="nl-NL" dirty="0" err="1"/>
              <a:t>Choreography</a:t>
            </a:r>
            <a:r>
              <a:rPr lang="nl-NL" dirty="0"/>
              <a:t> </a:t>
            </a:r>
          </a:p>
          <a:p>
            <a:pPr lvl="1"/>
            <a:r>
              <a:rPr lang="nl-NL" dirty="0" err="1"/>
              <a:t>Mixing</a:t>
            </a:r>
            <a:r>
              <a:rPr lang="nl-NL" dirty="0"/>
              <a:t> </a:t>
            </a:r>
            <a:r>
              <a:rPr lang="nl-NL" dirty="0" err="1"/>
              <a:t>orchestration</a:t>
            </a:r>
            <a:r>
              <a:rPr lang="nl-NL" dirty="0"/>
              <a:t> </a:t>
            </a:r>
            <a:r>
              <a:rPr lang="nl-NL" dirty="0" err="1"/>
              <a:t>and</a:t>
            </a:r>
            <a:r>
              <a:rPr lang="nl-NL" dirty="0"/>
              <a:t> </a:t>
            </a:r>
            <a:r>
              <a:rPr lang="nl-NL" dirty="0" err="1"/>
              <a:t>choreography</a:t>
            </a:r>
            <a:endParaRPr lang="en-NL" dirty="0"/>
          </a:p>
        </p:txBody>
      </p:sp>
      <p:sp>
        <p:nvSpPr>
          <p:cNvPr id="4" name="Footer Placeholder 3">
            <a:extLst>
              <a:ext uri="{FF2B5EF4-FFF2-40B4-BE49-F238E27FC236}">
                <a16:creationId xmlns:a16="http://schemas.microsoft.com/office/drawing/2014/main" id="{C67DA2A8-7149-44DF-AB14-25F76971688E}"/>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62609860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Desired</a:t>
            </a:r>
            <a:r>
              <a:rPr lang="nl-NL" dirty="0"/>
              <a:t> Workflow</a:t>
            </a:r>
            <a:endParaRPr lang="en-US" dirty="0"/>
          </a:p>
        </p:txBody>
      </p:sp>
      <p:sp>
        <p:nvSpPr>
          <p:cNvPr id="3" name="Content Placeholder 2">
            <a:extLst>
              <a:ext uri="{FF2B5EF4-FFF2-40B4-BE49-F238E27FC236}">
                <a16:creationId xmlns:a16="http://schemas.microsoft.com/office/drawing/2014/main" id="{08A0D3BB-E8F9-4395-9AEA-B6DE269A42D4}"/>
              </a:ext>
            </a:extLst>
          </p:cNvPr>
          <p:cNvSpPr>
            <a:spLocks noGrp="1"/>
          </p:cNvSpPr>
          <p:nvPr>
            <p:ph idx="1"/>
          </p:nvPr>
        </p:nvSpPr>
        <p:spPr/>
        <p:txBody>
          <a:bodyPr/>
          <a:lstStyle/>
          <a:p>
            <a:endParaRPr lang="en-NL"/>
          </a:p>
        </p:txBody>
      </p:sp>
      <p:sp>
        <p:nvSpPr>
          <p:cNvPr id="4" name="Rounded Rectangle 3"/>
          <p:cNvSpPr/>
          <p:nvPr/>
        </p:nvSpPr>
        <p:spPr>
          <a:xfrm>
            <a:off x="409860" y="1948923"/>
            <a:ext cx="1141179" cy="50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a:t>Tweet </a:t>
            </a:r>
            <a:r>
              <a:rPr lang="nl-NL" sz="712" dirty="0" err="1"/>
              <a:t>about</a:t>
            </a:r>
            <a:r>
              <a:rPr lang="nl-NL" sz="712" dirty="0"/>
              <a:t> </a:t>
            </a:r>
            <a:r>
              <a:rPr lang="nl-NL" sz="712" dirty="0" err="1"/>
              <a:t>JFall</a:t>
            </a:r>
            <a:endParaRPr lang="en-US" sz="712" dirty="0"/>
          </a:p>
        </p:txBody>
      </p:sp>
      <p:pic>
        <p:nvPicPr>
          <p:cNvPr id="5"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9886" y="1665639"/>
            <a:ext cx="479430" cy="390095"/>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2113593" y="1948923"/>
            <a:ext cx="1141179" cy="50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err="1"/>
              <a:t>Validate</a:t>
            </a:r>
            <a:r>
              <a:rPr lang="nl-NL" sz="712" dirty="0"/>
              <a:t> Tweet</a:t>
            </a:r>
            <a:endParaRPr lang="en-US" sz="712" dirty="0"/>
          </a:p>
        </p:txBody>
      </p:sp>
      <p:sp>
        <p:nvSpPr>
          <p:cNvPr id="7" name="Rectangular Callout 6"/>
          <p:cNvSpPr/>
          <p:nvPr/>
        </p:nvSpPr>
        <p:spPr>
          <a:xfrm>
            <a:off x="980450" y="2668188"/>
            <a:ext cx="1402579" cy="934240"/>
          </a:xfrm>
          <a:prstGeom prst="wedgeRectCallout">
            <a:avLst>
              <a:gd name="adj1" fmla="val 50292"/>
              <a:gd name="adj2" fmla="val -9533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49" dirty="0"/>
              <a:t>No </a:t>
            </a:r>
            <a:r>
              <a:rPr lang="nl-NL" sz="949" dirty="0" err="1"/>
              <a:t>simple</a:t>
            </a:r>
            <a:r>
              <a:rPr lang="nl-NL" sz="949" dirty="0"/>
              <a:t> </a:t>
            </a:r>
            <a:r>
              <a:rPr lang="nl-NL" sz="949" dirty="0" err="1"/>
              <a:t>retweet</a:t>
            </a:r>
            <a:r>
              <a:rPr lang="nl-NL" sz="949" dirty="0"/>
              <a:t>, no black </a:t>
            </a:r>
            <a:r>
              <a:rPr lang="nl-NL" sz="949" dirty="0" err="1"/>
              <a:t>listed</a:t>
            </a:r>
            <a:r>
              <a:rPr lang="nl-NL" sz="949" dirty="0"/>
              <a:t> </a:t>
            </a:r>
            <a:r>
              <a:rPr lang="nl-NL" sz="949" dirty="0" err="1"/>
              <a:t>words</a:t>
            </a:r>
            <a:r>
              <a:rPr lang="nl-NL" sz="949" dirty="0"/>
              <a:t> </a:t>
            </a:r>
            <a:r>
              <a:rPr lang="nl-NL" sz="949" dirty="0" err="1"/>
              <a:t>used</a:t>
            </a:r>
            <a:r>
              <a:rPr lang="nl-NL" sz="949" dirty="0"/>
              <a:t>, no </a:t>
            </a:r>
            <a:r>
              <a:rPr lang="nl-NL" sz="949" dirty="0" err="1"/>
              <a:t>known</a:t>
            </a:r>
            <a:r>
              <a:rPr lang="nl-NL" sz="949" dirty="0"/>
              <a:t> robot tweeter or </a:t>
            </a:r>
            <a:r>
              <a:rPr lang="nl-NL" sz="949" dirty="0" err="1"/>
              <a:t>otherwise</a:t>
            </a:r>
            <a:r>
              <a:rPr lang="nl-NL" sz="949" dirty="0"/>
              <a:t> </a:t>
            </a:r>
            <a:r>
              <a:rPr lang="nl-NL" sz="949" dirty="0" err="1"/>
              <a:t>excluded</a:t>
            </a:r>
            <a:r>
              <a:rPr lang="nl-NL" sz="949" dirty="0"/>
              <a:t> </a:t>
            </a:r>
            <a:r>
              <a:rPr lang="nl-NL" sz="949" dirty="0" err="1"/>
              <a:t>authors</a:t>
            </a:r>
            <a:r>
              <a:rPr lang="nl-NL" sz="949" dirty="0"/>
              <a:t>, no </a:t>
            </a:r>
            <a:r>
              <a:rPr lang="nl-NL" sz="949" dirty="0" err="1"/>
              <a:t>undesirable</a:t>
            </a:r>
            <a:r>
              <a:rPr lang="nl-NL" sz="949" dirty="0"/>
              <a:t> </a:t>
            </a:r>
            <a:r>
              <a:rPr lang="nl-NL" sz="949" dirty="0" err="1"/>
              <a:t>location</a:t>
            </a:r>
            <a:endParaRPr lang="en-US" sz="949" dirty="0"/>
          </a:p>
        </p:txBody>
      </p:sp>
      <p:sp>
        <p:nvSpPr>
          <p:cNvPr id="8" name="Rounded Rectangle 7"/>
          <p:cNvSpPr/>
          <p:nvPr/>
        </p:nvSpPr>
        <p:spPr>
          <a:xfrm>
            <a:off x="4118479" y="3015765"/>
            <a:ext cx="1141179" cy="50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err="1"/>
              <a:t>Enrich</a:t>
            </a:r>
            <a:r>
              <a:rPr lang="nl-NL" sz="712" dirty="0"/>
              <a:t> Tweet</a:t>
            </a:r>
            <a:endParaRPr lang="en-US" sz="712" dirty="0"/>
          </a:p>
        </p:txBody>
      </p:sp>
      <p:sp>
        <p:nvSpPr>
          <p:cNvPr id="9" name="Rectangular Callout 8"/>
          <p:cNvSpPr/>
          <p:nvPr/>
        </p:nvSpPr>
        <p:spPr>
          <a:xfrm>
            <a:off x="2834759" y="3632564"/>
            <a:ext cx="1703732" cy="620818"/>
          </a:xfrm>
          <a:prstGeom prst="wedgeRectCallout">
            <a:avLst>
              <a:gd name="adj1" fmla="val 46854"/>
              <a:gd name="adj2" fmla="val -7800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49" dirty="0"/>
              <a:t>Details </a:t>
            </a:r>
            <a:r>
              <a:rPr lang="nl-NL" sz="949" dirty="0" err="1"/>
              <a:t>about</a:t>
            </a:r>
            <a:r>
              <a:rPr lang="nl-NL" sz="949" dirty="0"/>
              <a:t> </a:t>
            </a:r>
            <a:r>
              <a:rPr lang="nl-NL" sz="949" dirty="0" err="1"/>
              <a:t>author</a:t>
            </a:r>
            <a:r>
              <a:rPr lang="nl-NL" sz="949" dirty="0"/>
              <a:t>, </a:t>
            </a:r>
            <a:r>
              <a:rPr lang="nl-NL" sz="949" dirty="0" err="1"/>
              <a:t>location</a:t>
            </a:r>
            <a:r>
              <a:rPr lang="nl-NL" sz="949" dirty="0"/>
              <a:t>, hashtags, </a:t>
            </a:r>
            <a:r>
              <a:rPr lang="nl-NL" sz="949" dirty="0" err="1"/>
              <a:t>acronyms</a:t>
            </a:r>
            <a:r>
              <a:rPr lang="nl-NL" sz="949" dirty="0"/>
              <a:t> </a:t>
            </a:r>
            <a:r>
              <a:rPr lang="nl-NL" sz="949" dirty="0" err="1"/>
              <a:t>and</a:t>
            </a:r>
            <a:r>
              <a:rPr lang="nl-NL" sz="949" dirty="0"/>
              <a:t> </a:t>
            </a:r>
            <a:r>
              <a:rPr lang="nl-NL" sz="949" dirty="0" err="1"/>
              <a:t>abbreviations</a:t>
            </a:r>
            <a:r>
              <a:rPr lang="nl-NL" sz="949" dirty="0"/>
              <a:t> </a:t>
            </a:r>
            <a:r>
              <a:rPr lang="nl-NL" sz="949" dirty="0" err="1"/>
              <a:t>used</a:t>
            </a:r>
            <a:r>
              <a:rPr lang="nl-NL" sz="949" dirty="0"/>
              <a:t> in tweet</a:t>
            </a:r>
            <a:endParaRPr lang="en-US" sz="949" dirty="0"/>
          </a:p>
        </p:txBody>
      </p:sp>
      <p:sp>
        <p:nvSpPr>
          <p:cNvPr id="10" name="Rounded Rectangle 9"/>
          <p:cNvSpPr/>
          <p:nvPr/>
        </p:nvSpPr>
        <p:spPr>
          <a:xfrm>
            <a:off x="5906380" y="3015765"/>
            <a:ext cx="1141179" cy="50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err="1"/>
              <a:t>Add</a:t>
            </a:r>
            <a:r>
              <a:rPr lang="nl-NL" sz="712" dirty="0"/>
              <a:t> Tweet </a:t>
            </a:r>
            <a:r>
              <a:rPr lang="nl-NL" sz="712" dirty="0" err="1"/>
              <a:t>to</a:t>
            </a:r>
            <a:r>
              <a:rPr lang="nl-NL" sz="712" dirty="0"/>
              <a:t> </a:t>
            </a:r>
            <a:r>
              <a:rPr lang="nl-NL" sz="712" dirty="0" err="1"/>
              <a:t>TweetBoard</a:t>
            </a:r>
            <a:endParaRPr lang="en-US" sz="712" dirty="0"/>
          </a:p>
        </p:txBody>
      </p:sp>
      <p:sp>
        <p:nvSpPr>
          <p:cNvPr id="11" name="Rectangular Callout 10"/>
          <p:cNvSpPr/>
          <p:nvPr/>
        </p:nvSpPr>
        <p:spPr>
          <a:xfrm>
            <a:off x="4869675" y="3765166"/>
            <a:ext cx="1402579" cy="695155"/>
          </a:xfrm>
          <a:prstGeom prst="wedgeRectCallout">
            <a:avLst>
              <a:gd name="adj1" fmla="val 50292"/>
              <a:gd name="adj2" fmla="val -9533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49" dirty="0" err="1"/>
              <a:t>Add</a:t>
            </a:r>
            <a:r>
              <a:rPr lang="nl-NL" sz="949" dirty="0"/>
              <a:t> </a:t>
            </a:r>
            <a:r>
              <a:rPr lang="nl-NL" sz="949" dirty="0" err="1"/>
              <a:t>the</a:t>
            </a:r>
            <a:r>
              <a:rPr lang="nl-NL" sz="949" dirty="0"/>
              <a:t> tweet </a:t>
            </a:r>
            <a:r>
              <a:rPr lang="nl-NL" sz="949" dirty="0" err="1"/>
              <a:t>to</a:t>
            </a:r>
            <a:r>
              <a:rPr lang="nl-NL" sz="949" dirty="0"/>
              <a:t> </a:t>
            </a:r>
            <a:r>
              <a:rPr lang="nl-NL" sz="949" dirty="0" err="1"/>
              <a:t>the</a:t>
            </a:r>
            <a:r>
              <a:rPr lang="nl-NL" sz="949" dirty="0"/>
              <a:t> top of </a:t>
            </a:r>
            <a:r>
              <a:rPr lang="nl-NL" sz="949" dirty="0" err="1"/>
              <a:t>the</a:t>
            </a:r>
            <a:r>
              <a:rPr lang="nl-NL" sz="949" dirty="0"/>
              <a:t> </a:t>
            </a:r>
            <a:r>
              <a:rPr lang="nl-NL" sz="949" dirty="0" err="1"/>
              <a:t>TweetBoard</a:t>
            </a:r>
            <a:r>
              <a:rPr lang="nl-NL" sz="949" dirty="0"/>
              <a:t> – a list of  recent, relevant tweets</a:t>
            </a:r>
            <a:endParaRPr lang="en-US" sz="949" dirty="0"/>
          </a:p>
        </p:txBody>
      </p:sp>
      <p:cxnSp>
        <p:nvCxnSpPr>
          <p:cNvPr id="13" name="Elbow Connector 12"/>
          <p:cNvCxnSpPr>
            <a:stCxn id="6" idx="3"/>
            <a:endCxn id="8" idx="1"/>
          </p:cNvCxnSpPr>
          <p:nvPr/>
        </p:nvCxnSpPr>
        <p:spPr>
          <a:xfrm>
            <a:off x="3254772" y="2202072"/>
            <a:ext cx="863707" cy="1066842"/>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0" idx="1"/>
          </p:cNvCxnSpPr>
          <p:nvPr/>
        </p:nvCxnSpPr>
        <p:spPr>
          <a:xfrm>
            <a:off x="5139111" y="3268914"/>
            <a:ext cx="767269"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6" idx="1"/>
          </p:cNvCxnSpPr>
          <p:nvPr/>
        </p:nvCxnSpPr>
        <p:spPr>
          <a:xfrm>
            <a:off x="1551040" y="2202072"/>
            <a:ext cx="56255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7722623" y="3015765"/>
            <a:ext cx="1141179" cy="50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err="1"/>
              <a:t>Publish</a:t>
            </a:r>
            <a:r>
              <a:rPr lang="nl-NL" sz="712" dirty="0"/>
              <a:t> </a:t>
            </a:r>
            <a:r>
              <a:rPr lang="nl-NL" sz="712" dirty="0" err="1"/>
              <a:t>TweetBoard</a:t>
            </a:r>
            <a:endParaRPr lang="en-US" sz="712" dirty="0"/>
          </a:p>
        </p:txBody>
      </p:sp>
      <p:sp>
        <p:nvSpPr>
          <p:cNvPr id="22" name="Rectangular Callout 21"/>
          <p:cNvSpPr/>
          <p:nvPr/>
        </p:nvSpPr>
        <p:spPr>
          <a:xfrm>
            <a:off x="6685918" y="3765166"/>
            <a:ext cx="1402579" cy="695155"/>
          </a:xfrm>
          <a:prstGeom prst="wedgeRectCallout">
            <a:avLst>
              <a:gd name="adj1" fmla="val 50292"/>
              <a:gd name="adj2" fmla="val -9533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49" dirty="0" err="1"/>
              <a:t>Publish</a:t>
            </a:r>
            <a:r>
              <a:rPr lang="nl-NL" sz="949" dirty="0"/>
              <a:t> </a:t>
            </a:r>
            <a:r>
              <a:rPr lang="nl-NL" sz="949" dirty="0" err="1"/>
              <a:t>the</a:t>
            </a:r>
            <a:r>
              <a:rPr lang="nl-NL" sz="949" dirty="0"/>
              <a:t> </a:t>
            </a:r>
            <a:r>
              <a:rPr lang="nl-NL" sz="949" dirty="0" err="1"/>
              <a:t>TweetBoard</a:t>
            </a:r>
            <a:r>
              <a:rPr lang="nl-NL" sz="949" dirty="0"/>
              <a:t> </a:t>
            </a:r>
            <a:r>
              <a:rPr lang="nl-NL" sz="949" dirty="0" err="1"/>
              <a:t>through</a:t>
            </a:r>
            <a:r>
              <a:rPr lang="nl-NL" sz="949" dirty="0"/>
              <a:t> API </a:t>
            </a:r>
            <a:r>
              <a:rPr lang="nl-NL" sz="949" dirty="0" err="1"/>
              <a:t>and</a:t>
            </a:r>
            <a:r>
              <a:rPr lang="nl-NL" sz="949" dirty="0"/>
              <a:t> UI (HTML web document)</a:t>
            </a:r>
            <a:endParaRPr lang="en-US" sz="949" dirty="0"/>
          </a:p>
        </p:txBody>
      </p:sp>
      <p:cxnSp>
        <p:nvCxnSpPr>
          <p:cNvPr id="23" name="Straight Arrow Connector 22"/>
          <p:cNvCxnSpPr>
            <a:endCxn id="21" idx="1"/>
          </p:cNvCxnSpPr>
          <p:nvPr/>
        </p:nvCxnSpPr>
        <p:spPr>
          <a:xfrm>
            <a:off x="6955354" y="3268914"/>
            <a:ext cx="767269"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6" idx="3"/>
          </p:cNvCxnSpPr>
          <p:nvPr/>
        </p:nvCxnSpPr>
        <p:spPr>
          <a:xfrm flipV="1">
            <a:off x="3254772" y="1599336"/>
            <a:ext cx="863707" cy="602736"/>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158329" y="1448310"/>
            <a:ext cx="389850" cy="201915"/>
          </a:xfrm>
          <a:prstGeom prst="rect">
            <a:avLst/>
          </a:prstGeom>
          <a:noFill/>
        </p:spPr>
        <p:txBody>
          <a:bodyPr wrap="none" rtlCol="0">
            <a:spAutoFit/>
          </a:bodyPr>
          <a:lstStyle/>
          <a:p>
            <a:r>
              <a:rPr lang="nl-NL" sz="712" dirty="0" err="1"/>
              <a:t>done</a:t>
            </a:r>
            <a:endParaRPr lang="en-US" sz="712" dirty="0" err="1"/>
          </a:p>
        </p:txBody>
      </p:sp>
      <p:sp>
        <p:nvSpPr>
          <p:cNvPr id="12" name="Footer Placeholder 11">
            <a:extLst>
              <a:ext uri="{FF2B5EF4-FFF2-40B4-BE49-F238E27FC236}">
                <a16:creationId xmlns:a16="http://schemas.microsoft.com/office/drawing/2014/main" id="{907A8AF6-21FA-4DDA-865E-311F9B091F0E}"/>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256293944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loud 78"/>
          <p:cNvSpPr/>
          <p:nvPr/>
        </p:nvSpPr>
        <p:spPr>
          <a:xfrm>
            <a:off x="1346323" y="1225138"/>
            <a:ext cx="996523"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4" name="Title 3"/>
          <p:cNvSpPr>
            <a:spLocks noGrp="1"/>
          </p:cNvSpPr>
          <p:nvPr>
            <p:ph type="title"/>
          </p:nvPr>
        </p:nvSpPr>
        <p:spPr/>
        <p:txBody>
          <a:bodyPr/>
          <a:lstStyle/>
          <a:p>
            <a:r>
              <a:rPr lang="nl-NL" dirty="0"/>
              <a:t>Microservices </a:t>
            </a:r>
            <a:r>
              <a:rPr lang="nl-NL" dirty="0" err="1"/>
              <a:t>to</a:t>
            </a:r>
            <a:r>
              <a:rPr lang="nl-NL" dirty="0"/>
              <a:t> map </a:t>
            </a:r>
            <a:r>
              <a:rPr lang="nl-NL" dirty="0" err="1"/>
              <a:t>the</a:t>
            </a:r>
            <a:r>
              <a:rPr lang="nl-NL" dirty="0"/>
              <a:t> workflow </a:t>
            </a:r>
            <a:r>
              <a:rPr lang="nl-NL" dirty="0" err="1"/>
              <a:t>to</a:t>
            </a:r>
            <a:endParaRPr lang="en-US" dirty="0"/>
          </a:p>
        </p:txBody>
      </p:sp>
      <p:pic>
        <p:nvPicPr>
          <p:cNvPr id="5"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77" y="1286757"/>
            <a:ext cx="479430" cy="3900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705742" y="4046443"/>
            <a:ext cx="6380960"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a:t>Microservices Platform</a:t>
            </a:r>
            <a:endParaRPr lang="en-US" sz="712" dirty="0"/>
          </a:p>
        </p:txBody>
      </p:sp>
      <p:sp>
        <p:nvSpPr>
          <p:cNvPr id="12" name="Rounded Rectangle 11"/>
          <p:cNvSpPr/>
          <p:nvPr/>
        </p:nvSpPr>
        <p:spPr>
          <a:xfrm>
            <a:off x="2370504" y="3314470"/>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3" name="Rounded Rectangle 12"/>
          <p:cNvSpPr/>
          <p:nvPr/>
        </p:nvSpPr>
        <p:spPr>
          <a:xfrm>
            <a:off x="2370504" y="3314470"/>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27" name="Rounded Rectangle 26"/>
          <p:cNvSpPr/>
          <p:nvPr/>
        </p:nvSpPr>
        <p:spPr>
          <a:xfrm>
            <a:off x="7223507" y="3839504"/>
            <a:ext cx="715246" cy="29935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738" dirty="0">
              <a:solidFill>
                <a:schemeClr val="tx2"/>
              </a:solidFill>
            </a:endParaRPr>
          </a:p>
          <a:p>
            <a:pPr algn="r"/>
            <a:endParaRPr lang="nl-NL" sz="738" dirty="0">
              <a:solidFill>
                <a:schemeClr val="tx2"/>
              </a:solidFill>
            </a:endParaRPr>
          </a:p>
          <a:p>
            <a:pPr algn="r"/>
            <a:endParaRPr lang="nl-NL" sz="738" dirty="0">
              <a:solidFill>
                <a:schemeClr val="tx2"/>
              </a:solidFill>
            </a:endParaRPr>
          </a:p>
          <a:p>
            <a:pPr algn="r"/>
            <a:r>
              <a:rPr lang="nl-NL" sz="738" dirty="0">
                <a:solidFill>
                  <a:schemeClr val="tx2"/>
                </a:solidFill>
              </a:rPr>
              <a:t>Event Bus</a:t>
            </a:r>
            <a:br>
              <a:rPr lang="nl-NL" sz="738" dirty="0">
                <a:solidFill>
                  <a:schemeClr val="tx2"/>
                </a:solidFill>
              </a:rPr>
            </a:br>
            <a:endParaRPr lang="en-US" sz="738" dirty="0">
              <a:solidFill>
                <a:schemeClr val="tx2"/>
              </a:solidFill>
            </a:endParaRPr>
          </a:p>
        </p:txBody>
      </p:sp>
      <p:sp>
        <p:nvSpPr>
          <p:cNvPr id="47" name="Rectangular Callout 46"/>
          <p:cNvSpPr/>
          <p:nvPr/>
        </p:nvSpPr>
        <p:spPr>
          <a:xfrm>
            <a:off x="2565388" y="3013102"/>
            <a:ext cx="397805" cy="237076"/>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500" dirty="0"/>
              <a:t>REST/JSON</a:t>
            </a:r>
            <a:endParaRPr lang="en-US" sz="500" dirty="0"/>
          </a:p>
        </p:txBody>
      </p:sp>
      <p:sp>
        <p:nvSpPr>
          <p:cNvPr id="55" name="Rounded Rectangle 54"/>
          <p:cNvSpPr/>
          <p:nvPr/>
        </p:nvSpPr>
        <p:spPr>
          <a:xfrm>
            <a:off x="6248527" y="3323160"/>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56" name="Rounded Rectangle 55"/>
          <p:cNvSpPr/>
          <p:nvPr/>
        </p:nvSpPr>
        <p:spPr>
          <a:xfrm>
            <a:off x="6602132" y="3323160"/>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57" name="Rounded Rectangle 56"/>
          <p:cNvSpPr/>
          <p:nvPr/>
        </p:nvSpPr>
        <p:spPr>
          <a:xfrm>
            <a:off x="6248527" y="3323160"/>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44" b="1" dirty="0">
                <a:solidFill>
                  <a:schemeClr val="bg2">
                    <a:lumMod val="95000"/>
                  </a:schemeClr>
                </a:solidFill>
              </a:rPr>
              <a:t>UI</a:t>
            </a:r>
            <a:endParaRPr lang="en-US" sz="844" b="1" dirty="0">
              <a:solidFill>
                <a:schemeClr val="bg2">
                  <a:lumMod val="95000"/>
                </a:schemeClr>
              </a:solidFill>
            </a:endParaRPr>
          </a:p>
        </p:txBody>
      </p:sp>
      <p:pic>
        <p:nvPicPr>
          <p:cNvPr id="6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4170" y="3833613"/>
            <a:ext cx="454584" cy="238948"/>
          </a:xfrm>
          <a:prstGeom prst="rect">
            <a:avLst/>
          </a:prstGeom>
          <a:noFill/>
          <a:extLst>
            <a:ext uri="{909E8E84-426E-40DD-AFC4-6F175D3DCCD1}">
              <a14:hiddenFill xmlns:a14="http://schemas.microsoft.com/office/drawing/2010/main">
                <a:solidFill>
                  <a:srgbClr val="FFFFFF"/>
                </a:solidFill>
              </a14:hiddenFill>
            </a:ext>
          </a:extLst>
        </p:spPr>
      </p:pic>
      <p:sp>
        <p:nvSpPr>
          <p:cNvPr id="63" name="Rectangular Callout 62"/>
          <p:cNvSpPr/>
          <p:nvPr/>
        </p:nvSpPr>
        <p:spPr>
          <a:xfrm>
            <a:off x="5951178" y="3973942"/>
            <a:ext cx="669036" cy="319120"/>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38" dirty="0" err="1"/>
              <a:t>NodeJS</a:t>
            </a:r>
            <a:r>
              <a:rPr lang="nl-NL" sz="738" dirty="0"/>
              <a:t> &amp; Express in ACCS</a:t>
            </a:r>
            <a:endParaRPr lang="en-US" sz="738" dirty="0"/>
          </a:p>
        </p:txBody>
      </p:sp>
      <p:cxnSp>
        <p:nvCxnSpPr>
          <p:cNvPr id="2048" name="Straight Connector 2047"/>
          <p:cNvCxnSpPr/>
          <p:nvPr/>
        </p:nvCxnSpPr>
        <p:spPr>
          <a:xfrm>
            <a:off x="718100" y="2579787"/>
            <a:ext cx="8202386" cy="4018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974894" y="2597524"/>
            <a:ext cx="702436" cy="201915"/>
          </a:xfrm>
          <a:prstGeom prst="rect">
            <a:avLst/>
          </a:prstGeom>
          <a:noFill/>
        </p:spPr>
        <p:txBody>
          <a:bodyPr wrap="none" rtlCol="0">
            <a:spAutoFit/>
          </a:bodyPr>
          <a:lstStyle/>
          <a:p>
            <a:r>
              <a:rPr lang="nl-NL" sz="712" dirty="0"/>
              <a:t>On </a:t>
            </a:r>
            <a:r>
              <a:rPr lang="nl-NL" sz="712" dirty="0" err="1"/>
              <a:t>premises</a:t>
            </a:r>
            <a:endParaRPr lang="en-US" sz="712" dirty="0" err="1"/>
          </a:p>
        </p:txBody>
      </p:sp>
      <p:sp>
        <p:nvSpPr>
          <p:cNvPr id="67" name="Rectangular Callout 66"/>
          <p:cNvSpPr/>
          <p:nvPr/>
        </p:nvSpPr>
        <p:spPr>
          <a:xfrm>
            <a:off x="5788610" y="2799178"/>
            <a:ext cx="873696" cy="341550"/>
          </a:xfrm>
          <a:prstGeom prst="wedgeRectCallout">
            <a:avLst>
              <a:gd name="adj1" fmla="val 40900"/>
              <a:gd name="adj2" fmla="val 125694"/>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00" b="1" dirty="0"/>
              <a:t>Tweet</a:t>
            </a:r>
            <a:br>
              <a:rPr lang="nl-NL" sz="1000" b="1" dirty="0"/>
            </a:br>
            <a:r>
              <a:rPr lang="nl-NL" sz="1000" b="1" dirty="0"/>
              <a:t>Board</a:t>
            </a:r>
            <a:endParaRPr lang="en-US" sz="1000" b="1" dirty="0"/>
          </a:p>
        </p:txBody>
      </p:sp>
      <p:sp>
        <p:nvSpPr>
          <p:cNvPr id="68" name="Rectangular Callout 67"/>
          <p:cNvSpPr/>
          <p:nvPr/>
        </p:nvSpPr>
        <p:spPr>
          <a:xfrm>
            <a:off x="1326608" y="2919328"/>
            <a:ext cx="728399" cy="413878"/>
          </a:xfrm>
          <a:prstGeom prst="wedgeRectCallout">
            <a:avLst>
              <a:gd name="adj1" fmla="val 100239"/>
              <a:gd name="adj2" fmla="val 150088"/>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b="1" dirty="0" err="1"/>
              <a:t>Validate</a:t>
            </a:r>
            <a:br>
              <a:rPr lang="nl-NL" sz="900" b="1" dirty="0"/>
            </a:br>
            <a:r>
              <a:rPr lang="nl-NL" sz="900" b="1" dirty="0"/>
              <a:t>Tweet</a:t>
            </a:r>
            <a:endParaRPr lang="en-US" sz="900" b="1" dirty="0"/>
          </a:p>
        </p:txBody>
      </p:sp>
      <p:sp>
        <p:nvSpPr>
          <p:cNvPr id="71" name="Lightning Bolt 70"/>
          <p:cNvSpPr/>
          <p:nvPr/>
        </p:nvSpPr>
        <p:spPr>
          <a:xfrm>
            <a:off x="7134906" y="371096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2" name="Right Arrow 71"/>
          <p:cNvSpPr/>
          <p:nvPr/>
        </p:nvSpPr>
        <p:spPr>
          <a:xfrm>
            <a:off x="7075560" y="3821462"/>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3" name="Lightning Bolt 72"/>
          <p:cNvSpPr/>
          <p:nvPr/>
        </p:nvSpPr>
        <p:spPr>
          <a:xfrm>
            <a:off x="2243930" y="332360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5" name="Lightning Bolt 74"/>
          <p:cNvSpPr/>
          <p:nvPr/>
        </p:nvSpPr>
        <p:spPr>
          <a:xfrm>
            <a:off x="2542887" y="3656021"/>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6" name="Right Arrow 75"/>
          <p:cNvSpPr/>
          <p:nvPr/>
        </p:nvSpPr>
        <p:spPr>
          <a:xfrm>
            <a:off x="2704945" y="3676917"/>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5" name="Rounded Rectangle 84"/>
          <p:cNvSpPr/>
          <p:nvPr/>
        </p:nvSpPr>
        <p:spPr>
          <a:xfrm>
            <a:off x="3915686" y="3314470"/>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86" name="Rounded Rectangle 85"/>
          <p:cNvSpPr/>
          <p:nvPr/>
        </p:nvSpPr>
        <p:spPr>
          <a:xfrm>
            <a:off x="3915686" y="3314470"/>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87" name="Rectangular Callout 86"/>
          <p:cNvSpPr/>
          <p:nvPr/>
        </p:nvSpPr>
        <p:spPr>
          <a:xfrm>
            <a:off x="3264732" y="3682139"/>
            <a:ext cx="524380" cy="303377"/>
          </a:xfrm>
          <a:prstGeom prst="wedgeRectCallout">
            <a:avLst>
              <a:gd name="adj1" fmla="val -158982"/>
              <a:gd name="adj2" fmla="val -690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38" dirty="0"/>
              <a:t>Java SE</a:t>
            </a:r>
            <a:endParaRPr lang="en-US" sz="738" dirty="0"/>
          </a:p>
        </p:txBody>
      </p:sp>
      <p:sp>
        <p:nvSpPr>
          <p:cNvPr id="88" name="Rectangular Callout 87"/>
          <p:cNvSpPr/>
          <p:nvPr/>
        </p:nvSpPr>
        <p:spPr>
          <a:xfrm>
            <a:off x="4110571" y="3013102"/>
            <a:ext cx="397805" cy="237076"/>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500" dirty="0"/>
              <a:t>REST/JSON</a:t>
            </a:r>
            <a:endParaRPr lang="en-US" sz="500" dirty="0"/>
          </a:p>
        </p:txBody>
      </p:sp>
      <p:sp>
        <p:nvSpPr>
          <p:cNvPr id="89" name="Rectangular Callout 88"/>
          <p:cNvSpPr/>
          <p:nvPr/>
        </p:nvSpPr>
        <p:spPr>
          <a:xfrm>
            <a:off x="4678980" y="3013103"/>
            <a:ext cx="638900" cy="409860"/>
          </a:xfrm>
          <a:prstGeom prst="wedgeRectCallout">
            <a:avLst>
              <a:gd name="adj1" fmla="val -129638"/>
              <a:gd name="adj2" fmla="val 95440"/>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b="1" dirty="0" err="1"/>
              <a:t>Enrich</a:t>
            </a:r>
            <a:br>
              <a:rPr lang="nl-NL" sz="900" b="1" dirty="0"/>
            </a:br>
            <a:r>
              <a:rPr lang="nl-NL" sz="900" b="1" dirty="0"/>
              <a:t>Tweet</a:t>
            </a:r>
            <a:endParaRPr lang="en-US" sz="900" b="1" dirty="0"/>
          </a:p>
        </p:txBody>
      </p:sp>
      <p:sp>
        <p:nvSpPr>
          <p:cNvPr id="90" name="Lightning Bolt 89"/>
          <p:cNvSpPr/>
          <p:nvPr/>
        </p:nvSpPr>
        <p:spPr>
          <a:xfrm>
            <a:off x="3789112" y="332360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91" name="Right Arrow 90"/>
          <p:cNvSpPr/>
          <p:nvPr/>
        </p:nvSpPr>
        <p:spPr>
          <a:xfrm>
            <a:off x="3729766" y="3434107"/>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92" name="Lightning Bolt 91"/>
          <p:cNvSpPr/>
          <p:nvPr/>
        </p:nvSpPr>
        <p:spPr>
          <a:xfrm>
            <a:off x="4088069" y="3656021"/>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93" name="Right Arrow 92"/>
          <p:cNvSpPr/>
          <p:nvPr/>
        </p:nvSpPr>
        <p:spPr>
          <a:xfrm>
            <a:off x="4250128" y="3676917"/>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2" name="Rectangular Callout 31"/>
          <p:cNvSpPr/>
          <p:nvPr/>
        </p:nvSpPr>
        <p:spPr>
          <a:xfrm>
            <a:off x="3262739" y="3679125"/>
            <a:ext cx="524380" cy="303377"/>
          </a:xfrm>
          <a:prstGeom prst="wedgeRectCallout">
            <a:avLst>
              <a:gd name="adj1" fmla="val 86229"/>
              <a:gd name="adj2" fmla="val -160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38" dirty="0"/>
              <a:t>Java SE/ Node.js</a:t>
            </a:r>
            <a:endParaRPr lang="en-US" sz="738" dirty="0"/>
          </a:p>
        </p:txBody>
      </p:sp>
      <p:sp>
        <p:nvSpPr>
          <p:cNvPr id="107" name="Lightning Bolt 106"/>
          <p:cNvSpPr/>
          <p:nvPr/>
        </p:nvSpPr>
        <p:spPr>
          <a:xfrm>
            <a:off x="6137825" y="3422963"/>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4" name="Cloud 43"/>
          <p:cNvSpPr/>
          <p:nvPr/>
        </p:nvSpPr>
        <p:spPr>
          <a:xfrm>
            <a:off x="2424377" y="1738302"/>
            <a:ext cx="1574540"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pic>
        <p:nvPicPr>
          <p:cNvPr id="45" name="Picture 2" descr="Image result for logo ifttt"/>
          <p:cNvPicPr>
            <a:picLocks noChangeAspect="1" noChangeArrowheads="1"/>
          </p:cNvPicPr>
          <p:nvPr/>
        </p:nvPicPr>
        <p:blipFill>
          <a:blip r:embed="rId5"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548333" y="1698787"/>
            <a:ext cx="1381703" cy="622497"/>
          </a:xfrm>
          <a:prstGeom prst="rect">
            <a:avLst/>
          </a:prstGeom>
          <a:noFill/>
          <a:extLst>
            <a:ext uri="{909E8E84-426E-40DD-AFC4-6F175D3DCCD1}">
              <a14:hiddenFill xmlns:a14="http://schemas.microsoft.com/office/drawing/2010/main">
                <a:solidFill>
                  <a:srgbClr val="FFFFFF"/>
                </a:solidFill>
              </a14:hiddenFill>
            </a:ext>
          </a:extLst>
        </p:spPr>
      </p:pic>
      <p:sp>
        <p:nvSpPr>
          <p:cNvPr id="46" name="Rounded Rectangle 45"/>
          <p:cNvSpPr/>
          <p:nvPr/>
        </p:nvSpPr>
        <p:spPr>
          <a:xfrm>
            <a:off x="7218763" y="3366210"/>
            <a:ext cx="715246" cy="3437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44" dirty="0">
                <a:solidFill>
                  <a:schemeClr val="tx2"/>
                </a:solidFill>
              </a:rPr>
              <a:t>Cache</a:t>
            </a:r>
            <a:endParaRPr lang="en-US" sz="844" dirty="0">
              <a:solidFill>
                <a:schemeClr val="tx2"/>
              </a:solidFill>
            </a:endParaRPr>
          </a:p>
        </p:txBody>
      </p:sp>
      <p:pic>
        <p:nvPicPr>
          <p:cNvPr id="48" name="Picture 2" descr="redis-logo"/>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60174" y="3454758"/>
            <a:ext cx="310594" cy="26219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5951E5C0-699D-47E9-B257-95D5A6F9028A}"/>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38677621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err="1"/>
              <a:t>Overview</a:t>
            </a:r>
            <a:endParaRPr lang="nl-NL" dirty="0"/>
          </a:p>
        </p:txBody>
      </p:sp>
      <p:sp>
        <p:nvSpPr>
          <p:cNvPr id="3" name="Content Placeholder 2">
            <a:extLst>
              <a:ext uri="{FF2B5EF4-FFF2-40B4-BE49-F238E27FC236}">
                <a16:creationId xmlns:a16="http://schemas.microsoft.com/office/drawing/2014/main" id="{0A7B413A-1A7C-4059-97C4-310D26AEB44E}"/>
              </a:ext>
            </a:extLst>
          </p:cNvPr>
          <p:cNvSpPr>
            <a:spLocks noGrp="1"/>
          </p:cNvSpPr>
          <p:nvPr>
            <p:ph idx="1"/>
          </p:nvPr>
        </p:nvSpPr>
        <p:spPr>
          <a:xfrm>
            <a:off x="720003" y="936000"/>
            <a:ext cx="7090497" cy="3780000"/>
          </a:xfrm>
        </p:spPr>
        <p:txBody>
          <a:bodyPr/>
          <a:lstStyle/>
          <a:p>
            <a:r>
              <a:rPr lang="nl-NL" dirty="0" err="1">
                <a:solidFill>
                  <a:schemeClr val="bg1">
                    <a:lumMod val="85000"/>
                  </a:schemeClr>
                </a:solidFill>
              </a:rPr>
              <a:t>Introduction</a:t>
            </a:r>
            <a:r>
              <a:rPr lang="nl-NL" dirty="0">
                <a:solidFill>
                  <a:schemeClr val="bg1">
                    <a:lumMod val="85000"/>
                  </a:schemeClr>
                </a:solidFill>
              </a:rPr>
              <a:t> AMIS &amp; Conclusion</a:t>
            </a:r>
          </a:p>
          <a:p>
            <a:r>
              <a:rPr lang="nl-NL" sz="1800" b="1" dirty="0"/>
              <a:t>Business </a:t>
            </a:r>
            <a:r>
              <a:rPr lang="nl-NL" sz="1800" b="1" dirty="0" err="1"/>
              <a:t>Objectives</a:t>
            </a:r>
            <a:r>
              <a:rPr lang="nl-NL" sz="1800" b="1" dirty="0"/>
              <a:t> </a:t>
            </a:r>
            <a:r>
              <a:rPr lang="nl-NL" sz="1800" b="1" dirty="0" err="1"/>
              <a:t>and</a:t>
            </a:r>
            <a:r>
              <a:rPr lang="nl-NL" sz="1800" b="1" dirty="0"/>
              <a:t> IT </a:t>
            </a:r>
            <a:r>
              <a:rPr lang="nl-NL" sz="1800" b="1" dirty="0" err="1"/>
              <a:t>requirements</a:t>
            </a:r>
            <a:endParaRPr lang="nl-NL" sz="1800" b="1" dirty="0"/>
          </a:p>
          <a:p>
            <a:r>
              <a:rPr lang="nl-NL" dirty="0"/>
              <a:t>Microservices </a:t>
            </a:r>
            <a:r>
              <a:rPr lang="nl-NL" dirty="0" err="1"/>
              <a:t>architecture</a:t>
            </a:r>
            <a:r>
              <a:rPr lang="nl-NL" dirty="0"/>
              <a:t> – </a:t>
            </a:r>
            <a:r>
              <a:rPr lang="nl-NL" dirty="0" err="1"/>
              <a:t>what</a:t>
            </a:r>
            <a:r>
              <a:rPr lang="nl-NL" dirty="0"/>
              <a:t>, </a:t>
            </a:r>
            <a:r>
              <a:rPr lang="nl-NL" dirty="0" err="1"/>
              <a:t>why</a:t>
            </a:r>
            <a:r>
              <a:rPr lang="nl-NL" dirty="0"/>
              <a:t>, </a:t>
            </a:r>
            <a:r>
              <a:rPr lang="nl-NL" dirty="0" err="1"/>
              <a:t>how</a:t>
            </a:r>
            <a:endParaRPr lang="nl-NL" dirty="0"/>
          </a:p>
          <a:p>
            <a:pPr lvl="1"/>
            <a:r>
              <a:rPr lang="en-US" sz="1600" dirty="0"/>
              <a:t>domain driven design, bounded context, events, statelessness and APIs</a:t>
            </a:r>
            <a:endParaRPr lang="nl-NL" dirty="0"/>
          </a:p>
          <a:p>
            <a:r>
              <a:rPr lang="nl-NL" dirty="0" err="1"/>
              <a:t>Introducing</a:t>
            </a:r>
            <a:r>
              <a:rPr lang="nl-NL" dirty="0"/>
              <a:t> Cloud, Containers </a:t>
            </a:r>
            <a:r>
              <a:rPr lang="nl-NL" dirty="0" err="1"/>
              <a:t>and</a:t>
            </a:r>
            <a:r>
              <a:rPr lang="nl-NL" dirty="0"/>
              <a:t> </a:t>
            </a:r>
            <a:r>
              <a:rPr lang="nl-NL" dirty="0" err="1"/>
              <a:t>the</a:t>
            </a:r>
            <a:r>
              <a:rPr lang="nl-NL" dirty="0"/>
              <a:t> Container Platform: </a:t>
            </a:r>
            <a:r>
              <a:rPr lang="nl-NL" dirty="0" err="1"/>
              <a:t>Kubernetes</a:t>
            </a:r>
            <a:br>
              <a:rPr lang="nl-NL" dirty="0"/>
            </a:br>
            <a:endParaRPr lang="nl-NL" dirty="0"/>
          </a:p>
          <a:p>
            <a:r>
              <a:rPr lang="nl-NL" i="1" dirty="0"/>
              <a:t>Hands On: </a:t>
            </a:r>
            <a:r>
              <a:rPr lang="nl-NL" i="1" dirty="0" err="1"/>
              <a:t>Kubernetes</a:t>
            </a:r>
            <a:br>
              <a:rPr lang="nl-NL" dirty="0"/>
            </a:br>
            <a:endParaRPr lang="nl-NL" dirty="0"/>
          </a:p>
          <a:p>
            <a:r>
              <a:rPr lang="nl-NL" dirty="0"/>
              <a:t>Microservices </a:t>
            </a:r>
            <a:r>
              <a:rPr lang="nl-NL" dirty="0" err="1"/>
              <a:t>concepts</a:t>
            </a:r>
            <a:endParaRPr lang="nl-NL" dirty="0"/>
          </a:p>
          <a:p>
            <a:pPr lvl="1"/>
            <a:r>
              <a:rPr lang="en-US" sz="1600" dirty="0"/>
              <a:t>workflow choreography, the CQRS data(base) pattern for cross domain data sharing and serverless architecture, service mesh and operational challenges</a:t>
            </a:r>
            <a:br>
              <a:rPr lang="en-US" sz="1600" dirty="0"/>
            </a:br>
            <a:endParaRPr lang="en-US" dirty="0"/>
          </a:p>
          <a:p>
            <a:r>
              <a:rPr lang="en-US" i="1" dirty="0"/>
              <a:t>Hands On: Do It Yourself Microservices </a:t>
            </a:r>
            <a:endParaRPr lang="nl-NL" i="1" dirty="0"/>
          </a:p>
          <a:p>
            <a:pPr lvl="1"/>
            <a:endParaRPr lang="nl-NL" dirty="0"/>
          </a:p>
          <a:p>
            <a:endParaRPr lang="nl-NL" dirty="0"/>
          </a:p>
          <a:p>
            <a:endParaRPr lang="nl-NL" dirty="0"/>
          </a:p>
          <a:p>
            <a:endParaRPr lang="en-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20615790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loud 79"/>
          <p:cNvSpPr/>
          <p:nvPr/>
        </p:nvSpPr>
        <p:spPr>
          <a:xfrm>
            <a:off x="1681807" y="1868723"/>
            <a:ext cx="1574540"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9" name="Cloud 78"/>
          <p:cNvSpPr/>
          <p:nvPr/>
        </p:nvSpPr>
        <p:spPr>
          <a:xfrm>
            <a:off x="249131" y="1424041"/>
            <a:ext cx="996523"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4" name="Title 3"/>
          <p:cNvSpPr>
            <a:spLocks noGrp="1"/>
          </p:cNvSpPr>
          <p:nvPr>
            <p:ph type="title"/>
          </p:nvPr>
        </p:nvSpPr>
        <p:spPr/>
        <p:txBody>
          <a:bodyPr/>
          <a:lstStyle/>
          <a:p>
            <a:r>
              <a:rPr lang="nl-NL" dirty="0" err="1"/>
              <a:t>Choreographed</a:t>
            </a:r>
            <a:r>
              <a:rPr lang="nl-NL" dirty="0"/>
              <a:t> workflow</a:t>
            </a:r>
            <a:endParaRPr lang="en-US" dirty="0"/>
          </a:p>
        </p:txBody>
      </p:sp>
      <p:pic>
        <p:nvPicPr>
          <p:cNvPr id="5"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85" y="1485660"/>
            <a:ext cx="479430" cy="3900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logo ifttt"/>
          <p:cNvPicPr>
            <a:picLocks noChangeAspect="1" noChangeArrowheads="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805763" y="1829208"/>
            <a:ext cx="1381703" cy="622497"/>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p:cNvSpPr/>
          <p:nvPr/>
        </p:nvSpPr>
        <p:spPr>
          <a:xfrm>
            <a:off x="924194" y="1743993"/>
            <a:ext cx="1086732" cy="227030"/>
          </a:xfrm>
          <a:custGeom>
            <a:avLst/>
            <a:gdLst>
              <a:gd name="connsiteX0" fmla="*/ 0 w 1264920"/>
              <a:gd name="connsiteY0" fmla="*/ 0 h 320040"/>
              <a:gd name="connsiteX1" fmla="*/ 792480 w 1264920"/>
              <a:gd name="connsiteY1" fmla="*/ 60960 h 320040"/>
              <a:gd name="connsiteX2" fmla="*/ 1264920 w 1264920"/>
              <a:gd name="connsiteY2" fmla="*/ 320040 h 320040"/>
            </a:gdLst>
            <a:ahLst/>
            <a:cxnLst>
              <a:cxn ang="0">
                <a:pos x="connsiteX0" y="connsiteY0"/>
              </a:cxn>
              <a:cxn ang="0">
                <a:pos x="connsiteX1" y="connsiteY1"/>
              </a:cxn>
              <a:cxn ang="0">
                <a:pos x="connsiteX2" y="connsiteY2"/>
              </a:cxn>
            </a:cxnLst>
            <a:rect l="l" t="t" r="r" b="b"/>
            <a:pathLst>
              <a:path w="1264920" h="320040">
                <a:moveTo>
                  <a:pt x="0" y="0"/>
                </a:moveTo>
                <a:cubicBezTo>
                  <a:pt x="290830" y="3810"/>
                  <a:pt x="581660" y="7620"/>
                  <a:pt x="792480" y="60960"/>
                </a:cubicBezTo>
                <a:cubicBezTo>
                  <a:pt x="1003300" y="114300"/>
                  <a:pt x="1264920" y="320040"/>
                  <a:pt x="1264920" y="32004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 name="Rectangular Callout 6"/>
          <p:cNvSpPr/>
          <p:nvPr/>
        </p:nvSpPr>
        <p:spPr>
          <a:xfrm>
            <a:off x="1406383" y="1398425"/>
            <a:ext cx="763465" cy="208948"/>
          </a:xfrm>
          <a:prstGeom prst="wedgeRectCallout">
            <a:avLst>
              <a:gd name="adj1" fmla="val -48740"/>
              <a:gd name="adj2" fmla="val 12019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55" dirty="0"/>
              <a:t>#hashtag</a:t>
            </a:r>
            <a:endParaRPr lang="en-US" sz="1055" dirty="0"/>
          </a:p>
        </p:txBody>
      </p:sp>
      <p:sp>
        <p:nvSpPr>
          <p:cNvPr id="9" name="Rectangle 8"/>
          <p:cNvSpPr/>
          <p:nvPr/>
        </p:nvSpPr>
        <p:spPr>
          <a:xfrm>
            <a:off x="643990" y="4046443"/>
            <a:ext cx="7442712"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a:t>Microservices Platform</a:t>
            </a:r>
            <a:endParaRPr lang="en-US" sz="712" dirty="0"/>
          </a:p>
        </p:txBody>
      </p:sp>
      <p:sp>
        <p:nvSpPr>
          <p:cNvPr id="12" name="Rounded Rectangle 11"/>
          <p:cNvSpPr/>
          <p:nvPr/>
        </p:nvSpPr>
        <p:spPr>
          <a:xfrm>
            <a:off x="2820632" y="335994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3" name="Rounded Rectangle 12"/>
          <p:cNvSpPr/>
          <p:nvPr/>
        </p:nvSpPr>
        <p:spPr>
          <a:xfrm>
            <a:off x="2820632" y="3359948"/>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19" name="Rounded Rectangle 18"/>
          <p:cNvSpPr/>
          <p:nvPr/>
        </p:nvSpPr>
        <p:spPr>
          <a:xfrm>
            <a:off x="803262" y="3347593"/>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20" name="Rounded Rectangle 19"/>
          <p:cNvSpPr/>
          <p:nvPr/>
        </p:nvSpPr>
        <p:spPr>
          <a:xfrm>
            <a:off x="803262" y="3347593"/>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27" name="Rounded Rectangle 26"/>
          <p:cNvSpPr/>
          <p:nvPr/>
        </p:nvSpPr>
        <p:spPr>
          <a:xfrm>
            <a:off x="7371456" y="3090102"/>
            <a:ext cx="715246" cy="29935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738" dirty="0">
              <a:solidFill>
                <a:schemeClr val="tx2"/>
              </a:solidFill>
            </a:endParaRPr>
          </a:p>
          <a:p>
            <a:pPr algn="r"/>
            <a:endParaRPr lang="nl-NL" sz="738" dirty="0">
              <a:solidFill>
                <a:schemeClr val="tx2"/>
              </a:solidFill>
            </a:endParaRPr>
          </a:p>
          <a:p>
            <a:pPr algn="r"/>
            <a:endParaRPr lang="nl-NL" sz="738" dirty="0">
              <a:solidFill>
                <a:schemeClr val="tx2"/>
              </a:solidFill>
            </a:endParaRPr>
          </a:p>
          <a:p>
            <a:pPr algn="r"/>
            <a:r>
              <a:rPr lang="nl-NL" sz="738" dirty="0">
                <a:solidFill>
                  <a:schemeClr val="tx2"/>
                </a:solidFill>
              </a:rPr>
              <a:t>Event Bus</a:t>
            </a:r>
            <a:br>
              <a:rPr lang="nl-NL" sz="738" dirty="0">
                <a:solidFill>
                  <a:schemeClr val="tx2"/>
                </a:solidFill>
              </a:rPr>
            </a:br>
            <a:endParaRPr lang="en-US" sz="738" dirty="0">
              <a:solidFill>
                <a:schemeClr val="tx2"/>
              </a:solidFill>
            </a:endParaRPr>
          </a:p>
        </p:txBody>
      </p:sp>
      <p:sp>
        <p:nvSpPr>
          <p:cNvPr id="55" name="Rounded Rectangle 54"/>
          <p:cNvSpPr/>
          <p:nvPr/>
        </p:nvSpPr>
        <p:spPr>
          <a:xfrm>
            <a:off x="5743668" y="3395343"/>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56" name="Rounded Rectangle 55"/>
          <p:cNvSpPr/>
          <p:nvPr/>
        </p:nvSpPr>
        <p:spPr>
          <a:xfrm>
            <a:off x="6097273" y="3395343"/>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57" name="Rounded Rectangle 56"/>
          <p:cNvSpPr/>
          <p:nvPr/>
        </p:nvSpPr>
        <p:spPr>
          <a:xfrm>
            <a:off x="5743668" y="3395343"/>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44" b="1" dirty="0">
                <a:solidFill>
                  <a:schemeClr val="bg2">
                    <a:lumMod val="95000"/>
                  </a:schemeClr>
                </a:solidFill>
              </a:rPr>
              <a:t>UI</a:t>
            </a:r>
            <a:endParaRPr lang="en-US" sz="844" b="1" dirty="0">
              <a:solidFill>
                <a:schemeClr val="bg2">
                  <a:lumMod val="95000"/>
                </a:schemeClr>
              </a:solidFill>
            </a:endParaRPr>
          </a:p>
        </p:txBody>
      </p:sp>
      <p:pic>
        <p:nvPicPr>
          <p:cNvPr id="60"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32118" y="3084212"/>
            <a:ext cx="454584" cy="238948"/>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Connector 2047"/>
          <p:cNvCxnSpPr/>
          <p:nvPr/>
        </p:nvCxnSpPr>
        <p:spPr>
          <a:xfrm>
            <a:off x="718100" y="2579787"/>
            <a:ext cx="8202386" cy="4018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974894" y="2597524"/>
            <a:ext cx="702436" cy="201915"/>
          </a:xfrm>
          <a:prstGeom prst="rect">
            <a:avLst/>
          </a:prstGeom>
          <a:noFill/>
        </p:spPr>
        <p:txBody>
          <a:bodyPr wrap="none" rtlCol="0">
            <a:spAutoFit/>
          </a:bodyPr>
          <a:lstStyle/>
          <a:p>
            <a:r>
              <a:rPr lang="nl-NL" sz="712" dirty="0"/>
              <a:t>On </a:t>
            </a:r>
            <a:r>
              <a:rPr lang="nl-NL" sz="712" dirty="0" err="1"/>
              <a:t>premises</a:t>
            </a:r>
            <a:endParaRPr lang="en-US" sz="712" dirty="0" err="1"/>
          </a:p>
        </p:txBody>
      </p:sp>
      <p:sp>
        <p:nvSpPr>
          <p:cNvPr id="67" name="Rectangular Callout 66"/>
          <p:cNvSpPr/>
          <p:nvPr/>
        </p:nvSpPr>
        <p:spPr>
          <a:xfrm>
            <a:off x="6072072" y="2944754"/>
            <a:ext cx="866106" cy="341550"/>
          </a:xfrm>
          <a:prstGeom prst="wedgeRectCallout">
            <a:avLst>
              <a:gd name="adj1" fmla="val -40330"/>
              <a:gd name="adj2" fmla="val 81324"/>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b="1" dirty="0" err="1"/>
              <a:t>TweetBoard</a:t>
            </a:r>
            <a:endParaRPr lang="en-US" sz="900" b="1" dirty="0"/>
          </a:p>
        </p:txBody>
      </p:sp>
      <p:sp>
        <p:nvSpPr>
          <p:cNvPr id="68" name="Rectangular Callout 67"/>
          <p:cNvSpPr/>
          <p:nvPr/>
        </p:nvSpPr>
        <p:spPr>
          <a:xfrm>
            <a:off x="3413321" y="3359948"/>
            <a:ext cx="638900" cy="341550"/>
          </a:xfrm>
          <a:prstGeom prst="wedgeRectCallout">
            <a:avLst>
              <a:gd name="adj1" fmla="val -99449"/>
              <a:gd name="adj2" fmla="val 177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Validate</a:t>
            </a:r>
            <a:br>
              <a:rPr lang="nl-NL" sz="844" b="1" dirty="0"/>
            </a:br>
            <a:r>
              <a:rPr lang="nl-NL" sz="844" b="1" dirty="0"/>
              <a:t>Tweet</a:t>
            </a:r>
            <a:endParaRPr lang="en-US" sz="844" b="1" dirty="0"/>
          </a:p>
        </p:txBody>
      </p:sp>
      <p:sp>
        <p:nvSpPr>
          <p:cNvPr id="71" name="Lightning Bolt 70"/>
          <p:cNvSpPr/>
          <p:nvPr/>
        </p:nvSpPr>
        <p:spPr>
          <a:xfrm>
            <a:off x="7282854" y="2961559"/>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2" name="Right Arrow 71"/>
          <p:cNvSpPr/>
          <p:nvPr/>
        </p:nvSpPr>
        <p:spPr>
          <a:xfrm>
            <a:off x="7223508" y="3072060"/>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7" name="Rectangular Callout 76"/>
          <p:cNvSpPr/>
          <p:nvPr/>
        </p:nvSpPr>
        <p:spPr>
          <a:xfrm>
            <a:off x="1251064" y="2828780"/>
            <a:ext cx="638900" cy="341550"/>
          </a:xfrm>
          <a:prstGeom prst="wedgeRectCallout">
            <a:avLst>
              <a:gd name="adj1" fmla="val -70518"/>
              <a:gd name="adj2" fmla="val 189559"/>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38" dirty="0"/>
              <a:t>Tweet</a:t>
            </a:r>
            <a:br>
              <a:rPr lang="nl-NL" sz="738" dirty="0"/>
            </a:br>
            <a:r>
              <a:rPr lang="nl-NL" sz="738" dirty="0"/>
              <a:t>Receiver</a:t>
            </a:r>
            <a:endParaRPr lang="en-US" sz="738" dirty="0"/>
          </a:p>
        </p:txBody>
      </p:sp>
      <p:sp>
        <p:nvSpPr>
          <p:cNvPr id="85" name="Rounded Rectangle 84"/>
          <p:cNvSpPr/>
          <p:nvPr/>
        </p:nvSpPr>
        <p:spPr>
          <a:xfrm>
            <a:off x="4365814" y="335994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86" name="Rounded Rectangle 85"/>
          <p:cNvSpPr/>
          <p:nvPr/>
        </p:nvSpPr>
        <p:spPr>
          <a:xfrm>
            <a:off x="4365814" y="3359948"/>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89" name="Rectangular Callout 88"/>
          <p:cNvSpPr/>
          <p:nvPr/>
        </p:nvSpPr>
        <p:spPr>
          <a:xfrm>
            <a:off x="4857647" y="3657298"/>
            <a:ext cx="638900" cy="341550"/>
          </a:xfrm>
          <a:prstGeom prst="wedgeRectCallout">
            <a:avLst>
              <a:gd name="adj1" fmla="val -97293"/>
              <a:gd name="adj2" fmla="val -164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Enrich</a:t>
            </a:r>
            <a:br>
              <a:rPr lang="nl-NL" sz="844" b="1" dirty="0"/>
            </a:br>
            <a:r>
              <a:rPr lang="nl-NL" sz="844" b="1" dirty="0"/>
              <a:t>Tweet</a:t>
            </a:r>
            <a:endParaRPr lang="en-US" sz="844" b="1" dirty="0"/>
          </a:p>
        </p:txBody>
      </p:sp>
      <p:sp>
        <p:nvSpPr>
          <p:cNvPr id="96" name="Rounded Rectangle 95"/>
          <p:cNvSpPr/>
          <p:nvPr/>
        </p:nvSpPr>
        <p:spPr>
          <a:xfrm>
            <a:off x="1785502" y="335291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98" name="Lightning Bolt 97"/>
          <p:cNvSpPr/>
          <p:nvPr/>
        </p:nvSpPr>
        <p:spPr>
          <a:xfrm>
            <a:off x="1658928" y="3362051"/>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99" name="Right Arrow 98"/>
          <p:cNvSpPr/>
          <p:nvPr/>
        </p:nvSpPr>
        <p:spPr>
          <a:xfrm>
            <a:off x="1599582" y="347255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0" name="Lightning Bolt 99"/>
          <p:cNvSpPr/>
          <p:nvPr/>
        </p:nvSpPr>
        <p:spPr>
          <a:xfrm>
            <a:off x="1957885" y="369446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1" name="Right Arrow 100"/>
          <p:cNvSpPr/>
          <p:nvPr/>
        </p:nvSpPr>
        <p:spPr>
          <a:xfrm>
            <a:off x="2119943" y="371536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2" name="Rectangular Callout 101"/>
          <p:cNvSpPr/>
          <p:nvPr/>
        </p:nvSpPr>
        <p:spPr>
          <a:xfrm>
            <a:off x="2081275" y="2950225"/>
            <a:ext cx="638900" cy="341550"/>
          </a:xfrm>
          <a:prstGeom prst="wedgeRectCallout">
            <a:avLst>
              <a:gd name="adj1" fmla="val -65487"/>
              <a:gd name="adj2" fmla="val 107205"/>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00" b="1" dirty="0"/>
              <a:t>Workflow </a:t>
            </a:r>
            <a:r>
              <a:rPr lang="nl-NL" sz="700" b="1" dirty="0" err="1"/>
              <a:t>Launcher</a:t>
            </a:r>
            <a:endParaRPr lang="en-US" sz="700" b="1" dirty="0"/>
          </a:p>
        </p:txBody>
      </p:sp>
      <p:sp>
        <p:nvSpPr>
          <p:cNvPr id="103" name="Lightning Bolt 102"/>
          <p:cNvSpPr/>
          <p:nvPr/>
        </p:nvSpPr>
        <p:spPr>
          <a:xfrm>
            <a:off x="1009367" y="365584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4" name="Right Arrow 103"/>
          <p:cNvSpPr/>
          <p:nvPr/>
        </p:nvSpPr>
        <p:spPr>
          <a:xfrm>
            <a:off x="1171425" y="367674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nvGrpSpPr>
          <p:cNvPr id="3" name="Group 2"/>
          <p:cNvGrpSpPr/>
          <p:nvPr/>
        </p:nvGrpSpPr>
        <p:grpSpPr>
          <a:xfrm>
            <a:off x="1647740" y="1814770"/>
            <a:ext cx="280750" cy="287117"/>
            <a:chOff x="5167295" y="2165209"/>
            <a:chExt cx="532402" cy="544476"/>
          </a:xfrm>
        </p:grpSpPr>
        <p:sp>
          <p:nvSpPr>
            <p:cNvPr id="81" name="Lightning Bolt 80"/>
            <p:cNvSpPr/>
            <p:nvPr/>
          </p:nvSpPr>
          <p:spPr>
            <a:xfrm>
              <a:off x="5279836" y="216520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2" name="Right Arrow 81"/>
            <p:cNvSpPr/>
            <p:nvPr/>
          </p:nvSpPr>
          <p:spPr>
            <a:xfrm>
              <a:off x="5167295" y="237475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grpSp>
        <p:nvGrpSpPr>
          <p:cNvPr id="83" name="Group 82"/>
          <p:cNvGrpSpPr/>
          <p:nvPr/>
        </p:nvGrpSpPr>
        <p:grpSpPr>
          <a:xfrm>
            <a:off x="584644" y="3248236"/>
            <a:ext cx="280750" cy="287117"/>
            <a:chOff x="5167295" y="2165209"/>
            <a:chExt cx="532402" cy="544476"/>
          </a:xfrm>
        </p:grpSpPr>
        <p:sp>
          <p:nvSpPr>
            <p:cNvPr id="94" name="Lightning Bolt 93"/>
            <p:cNvSpPr/>
            <p:nvPr/>
          </p:nvSpPr>
          <p:spPr>
            <a:xfrm>
              <a:off x="5279836" y="216520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95" name="Right Arrow 94"/>
            <p:cNvSpPr/>
            <p:nvPr/>
          </p:nvSpPr>
          <p:spPr>
            <a:xfrm>
              <a:off x="5167295" y="237475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sp>
        <p:nvSpPr>
          <p:cNvPr id="59" name="Rounded Rectangle 58"/>
          <p:cNvSpPr/>
          <p:nvPr/>
        </p:nvSpPr>
        <p:spPr>
          <a:xfrm>
            <a:off x="7371456" y="3526939"/>
            <a:ext cx="715246" cy="3437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a:solidFill>
                  <a:schemeClr val="tx2"/>
                </a:solidFill>
              </a:rPr>
              <a:t>Cache</a:t>
            </a:r>
            <a:endParaRPr lang="en-US" sz="633" dirty="0">
              <a:solidFill>
                <a:schemeClr val="tx2"/>
              </a:solidFill>
            </a:endParaRPr>
          </a:p>
        </p:txBody>
      </p:sp>
      <p:pic>
        <p:nvPicPr>
          <p:cNvPr id="63" name="Picture 2" descr="redis-logo"/>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12867" y="3615487"/>
            <a:ext cx="310594" cy="262190"/>
          </a:xfrm>
          <a:prstGeom prst="rect">
            <a:avLst/>
          </a:prstGeom>
          <a:noFill/>
          <a:extLst>
            <a:ext uri="{909E8E84-426E-40DD-AFC4-6F175D3DCCD1}">
              <a14:hiddenFill xmlns:a14="http://schemas.microsoft.com/office/drawing/2010/main">
                <a:solidFill>
                  <a:srgbClr val="FFFFFF"/>
                </a:solidFill>
              </a14:hiddenFill>
            </a:ext>
          </a:extLst>
        </p:spPr>
      </p:pic>
      <p:sp>
        <p:nvSpPr>
          <p:cNvPr id="76" name="Freeform 75"/>
          <p:cNvSpPr/>
          <p:nvPr/>
        </p:nvSpPr>
        <p:spPr>
          <a:xfrm>
            <a:off x="6300194" y="3304731"/>
            <a:ext cx="691137" cy="249473"/>
          </a:xfrm>
          <a:custGeom>
            <a:avLst/>
            <a:gdLst>
              <a:gd name="connsiteX0" fmla="*/ 0 w 1310640"/>
              <a:gd name="connsiteY0" fmla="*/ 473090 h 473090"/>
              <a:gd name="connsiteX1" fmla="*/ 853440 w 1310640"/>
              <a:gd name="connsiteY1" fmla="*/ 46370 h 473090"/>
              <a:gd name="connsiteX2" fmla="*/ 1310640 w 1310640"/>
              <a:gd name="connsiteY2" fmla="*/ 31130 h 473090"/>
            </a:gdLst>
            <a:ahLst/>
            <a:cxnLst>
              <a:cxn ang="0">
                <a:pos x="connsiteX0" y="connsiteY0"/>
              </a:cxn>
              <a:cxn ang="0">
                <a:pos x="connsiteX1" y="connsiteY1"/>
              </a:cxn>
              <a:cxn ang="0">
                <a:pos x="connsiteX2" y="connsiteY2"/>
              </a:cxn>
            </a:cxnLst>
            <a:rect l="l" t="t" r="r" b="b"/>
            <a:pathLst>
              <a:path w="1310640" h="473090">
                <a:moveTo>
                  <a:pt x="0" y="473090"/>
                </a:moveTo>
                <a:cubicBezTo>
                  <a:pt x="317500" y="296560"/>
                  <a:pt x="635000" y="120030"/>
                  <a:pt x="853440" y="46370"/>
                </a:cubicBezTo>
                <a:cubicBezTo>
                  <a:pt x="1071880" y="-27290"/>
                  <a:pt x="1191260" y="1920"/>
                  <a:pt x="1310640" y="3113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 name="Freeform: Shape 7">
            <a:extLst>
              <a:ext uri="{FF2B5EF4-FFF2-40B4-BE49-F238E27FC236}">
                <a16:creationId xmlns:a16="http://schemas.microsoft.com/office/drawing/2014/main" id="{E7D6024D-0FD1-400D-83F5-6B95DE93C78A}"/>
              </a:ext>
            </a:extLst>
          </p:cNvPr>
          <p:cNvSpPr/>
          <p:nvPr/>
        </p:nvSpPr>
        <p:spPr>
          <a:xfrm>
            <a:off x="785845" y="2268204"/>
            <a:ext cx="1591595" cy="1079907"/>
          </a:xfrm>
          <a:custGeom>
            <a:avLst/>
            <a:gdLst>
              <a:gd name="connsiteX0" fmla="*/ 1591595 w 1591595"/>
              <a:gd name="connsiteY0" fmla="*/ 17796 h 1079907"/>
              <a:gd name="connsiteX1" fmla="*/ 135589 w 1591595"/>
              <a:gd name="connsiteY1" fmla="*/ 144405 h 1079907"/>
              <a:gd name="connsiteX2" fmla="*/ 149657 w 1591595"/>
              <a:gd name="connsiteY2" fmla="*/ 1079907 h 1079907"/>
            </a:gdLst>
            <a:ahLst/>
            <a:cxnLst>
              <a:cxn ang="0">
                <a:pos x="connsiteX0" y="connsiteY0"/>
              </a:cxn>
              <a:cxn ang="0">
                <a:pos x="connsiteX1" y="connsiteY1"/>
              </a:cxn>
              <a:cxn ang="0">
                <a:pos x="connsiteX2" y="connsiteY2"/>
              </a:cxn>
            </a:cxnLst>
            <a:rect l="l" t="t" r="r" b="b"/>
            <a:pathLst>
              <a:path w="1591595" h="1079907">
                <a:moveTo>
                  <a:pt x="1591595" y="17796"/>
                </a:moveTo>
                <a:cubicBezTo>
                  <a:pt x="983753" y="-7409"/>
                  <a:pt x="375912" y="-32614"/>
                  <a:pt x="135589" y="144405"/>
                </a:cubicBezTo>
                <a:cubicBezTo>
                  <a:pt x="-104734" y="321424"/>
                  <a:pt x="22461" y="700665"/>
                  <a:pt x="149657" y="1079907"/>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712"/>
          </a:p>
        </p:txBody>
      </p:sp>
      <p:sp>
        <p:nvSpPr>
          <p:cNvPr id="2" name="Footer Placeholder 1">
            <a:extLst>
              <a:ext uri="{FF2B5EF4-FFF2-40B4-BE49-F238E27FC236}">
                <a16:creationId xmlns:a16="http://schemas.microsoft.com/office/drawing/2014/main" id="{999A6A1F-6044-46FB-B47C-ADE1E68285C8}"/>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3574811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98" grpId="0" animBg="1"/>
      <p:bldP spid="99" grpId="0" animBg="1"/>
      <p:bldP spid="100" grpId="0" animBg="1"/>
      <p:bldP spid="101" grpId="0" animBg="1"/>
      <p:bldP spid="103" grpId="0" animBg="1"/>
      <p:bldP spid="10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Routing Slip </a:t>
            </a:r>
            <a:r>
              <a:rPr lang="nl-NL" dirty="0" err="1"/>
              <a:t>published</a:t>
            </a:r>
            <a:r>
              <a:rPr lang="nl-NL" dirty="0"/>
              <a:t> </a:t>
            </a:r>
            <a:r>
              <a:rPr lang="nl-NL" dirty="0" err="1"/>
              <a:t>by</a:t>
            </a:r>
            <a:r>
              <a:rPr lang="nl-NL" dirty="0"/>
              <a:t> workflow </a:t>
            </a:r>
            <a:r>
              <a:rPr lang="nl-NL" dirty="0" err="1"/>
              <a:t>Launcher</a:t>
            </a:r>
            <a:endParaRPr lang="en-US" dirty="0"/>
          </a:p>
        </p:txBody>
      </p:sp>
      <p:sp>
        <p:nvSpPr>
          <p:cNvPr id="4" name="Content Placeholder 3">
            <a:extLst>
              <a:ext uri="{FF2B5EF4-FFF2-40B4-BE49-F238E27FC236}">
                <a16:creationId xmlns:a16="http://schemas.microsoft.com/office/drawing/2014/main" id="{98D81452-419D-4491-8E7D-68F8E4C59689}"/>
              </a:ext>
            </a:extLst>
          </p:cNvPr>
          <p:cNvSpPr>
            <a:spLocks noGrp="1"/>
          </p:cNvSpPr>
          <p:nvPr>
            <p:ph idx="1"/>
          </p:nvPr>
        </p:nvSpPr>
        <p:spPr/>
        <p:txBody>
          <a:bodyPr/>
          <a:lstStyle/>
          <a:p>
            <a:endParaRPr lang="en-NL"/>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7810"/>
          <a:stretch/>
        </p:blipFill>
        <p:spPr bwMode="auto">
          <a:xfrm>
            <a:off x="570422" y="916236"/>
            <a:ext cx="6332908" cy="4311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reeform 2"/>
          <p:cNvSpPr/>
          <p:nvPr/>
        </p:nvSpPr>
        <p:spPr>
          <a:xfrm>
            <a:off x="2788657" y="2001160"/>
            <a:ext cx="787566" cy="1309945"/>
          </a:xfrm>
          <a:custGeom>
            <a:avLst/>
            <a:gdLst>
              <a:gd name="connsiteX0" fmla="*/ 640080 w 1493505"/>
              <a:gd name="connsiteY0" fmla="*/ 2484120 h 2484120"/>
              <a:gd name="connsiteX1" fmla="*/ 1478280 w 1493505"/>
              <a:gd name="connsiteY1" fmla="*/ 1356360 h 2484120"/>
              <a:gd name="connsiteX2" fmla="*/ 0 w 1493505"/>
              <a:gd name="connsiteY2" fmla="*/ 0 h 2484120"/>
            </a:gdLst>
            <a:ahLst/>
            <a:cxnLst>
              <a:cxn ang="0">
                <a:pos x="connsiteX0" y="connsiteY0"/>
              </a:cxn>
              <a:cxn ang="0">
                <a:pos x="connsiteX1" y="connsiteY1"/>
              </a:cxn>
              <a:cxn ang="0">
                <a:pos x="connsiteX2" y="connsiteY2"/>
              </a:cxn>
            </a:cxnLst>
            <a:rect l="l" t="t" r="r" b="b"/>
            <a:pathLst>
              <a:path w="1493505" h="2484120">
                <a:moveTo>
                  <a:pt x="640080" y="2484120"/>
                </a:moveTo>
                <a:cubicBezTo>
                  <a:pt x="1112520" y="2127250"/>
                  <a:pt x="1584960" y="1770380"/>
                  <a:pt x="1478280" y="1356360"/>
                </a:cubicBezTo>
                <a:cubicBezTo>
                  <a:pt x="1371600" y="942340"/>
                  <a:pt x="685800" y="471170"/>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 name="Freeform 4"/>
          <p:cNvSpPr/>
          <p:nvPr/>
        </p:nvSpPr>
        <p:spPr>
          <a:xfrm>
            <a:off x="2595781" y="2684261"/>
            <a:ext cx="1256514" cy="1904644"/>
          </a:xfrm>
          <a:custGeom>
            <a:avLst/>
            <a:gdLst>
              <a:gd name="connsiteX0" fmla="*/ 518160 w 2382795"/>
              <a:gd name="connsiteY0" fmla="*/ 3611880 h 3611880"/>
              <a:gd name="connsiteX1" fmla="*/ 2377440 w 2382795"/>
              <a:gd name="connsiteY1" fmla="*/ 1066800 h 3611880"/>
              <a:gd name="connsiteX2" fmla="*/ 0 w 2382795"/>
              <a:gd name="connsiteY2" fmla="*/ 0 h 3611880"/>
            </a:gdLst>
            <a:ahLst/>
            <a:cxnLst>
              <a:cxn ang="0">
                <a:pos x="connsiteX0" y="connsiteY0"/>
              </a:cxn>
              <a:cxn ang="0">
                <a:pos x="connsiteX1" y="connsiteY1"/>
              </a:cxn>
              <a:cxn ang="0">
                <a:pos x="connsiteX2" y="connsiteY2"/>
              </a:cxn>
            </a:cxnLst>
            <a:rect l="l" t="t" r="r" b="b"/>
            <a:pathLst>
              <a:path w="2382795" h="3611880">
                <a:moveTo>
                  <a:pt x="518160" y="3611880"/>
                </a:moveTo>
                <a:cubicBezTo>
                  <a:pt x="1490980" y="2640330"/>
                  <a:pt x="2463800" y="1668780"/>
                  <a:pt x="2377440" y="1066800"/>
                </a:cubicBezTo>
                <a:cubicBezTo>
                  <a:pt x="2291080" y="464820"/>
                  <a:pt x="1145540" y="232410"/>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nvGrpSpPr>
          <p:cNvPr id="7" name="Group 6"/>
          <p:cNvGrpSpPr/>
          <p:nvPr/>
        </p:nvGrpSpPr>
        <p:grpSpPr>
          <a:xfrm>
            <a:off x="3368694" y="1277878"/>
            <a:ext cx="5639765" cy="1729851"/>
            <a:chOff x="4008120" y="2746359"/>
            <a:chExt cx="12800788" cy="3932571"/>
          </a:xfrm>
        </p:grpSpPr>
        <p:sp>
          <p:nvSpPr>
            <p:cNvPr id="9" name="Rounded Rectangle 8"/>
            <p:cNvSpPr/>
            <p:nvPr/>
          </p:nvSpPr>
          <p:spPr>
            <a:xfrm>
              <a:off x="4008120" y="3695700"/>
              <a:ext cx="2164080" cy="96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Validate</a:t>
              </a:r>
              <a:r>
                <a:rPr lang="nl-NL" sz="1055" dirty="0"/>
                <a:t> Tweet</a:t>
              </a:r>
              <a:endParaRPr lang="en-US" sz="1055" dirty="0"/>
            </a:p>
          </p:txBody>
        </p:sp>
        <p:sp>
          <p:nvSpPr>
            <p:cNvPr id="10" name="Rounded Rectangle 9"/>
            <p:cNvSpPr/>
            <p:nvPr/>
          </p:nvSpPr>
          <p:spPr>
            <a:xfrm>
              <a:off x="7810094" y="5718810"/>
              <a:ext cx="2164080" cy="96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Enrich</a:t>
              </a:r>
              <a:r>
                <a:rPr lang="nl-NL" sz="1055" dirty="0"/>
                <a:t> Tweet</a:t>
              </a:r>
              <a:endParaRPr lang="en-US" sz="1055" dirty="0"/>
            </a:p>
          </p:txBody>
        </p:sp>
        <p:sp>
          <p:nvSpPr>
            <p:cNvPr id="11" name="Rounded Rectangle 10"/>
            <p:cNvSpPr/>
            <p:nvPr/>
          </p:nvSpPr>
          <p:spPr>
            <a:xfrm>
              <a:off x="11200588" y="5718810"/>
              <a:ext cx="2164080" cy="96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Add</a:t>
              </a:r>
              <a:r>
                <a:rPr lang="nl-NL" sz="1055" dirty="0"/>
                <a:t> Tweet </a:t>
              </a:r>
              <a:r>
                <a:rPr lang="nl-NL" sz="1055" dirty="0" err="1"/>
                <a:t>to</a:t>
              </a:r>
              <a:r>
                <a:rPr lang="nl-NL" sz="1055" dirty="0"/>
                <a:t> </a:t>
              </a:r>
              <a:r>
                <a:rPr lang="nl-NL" sz="1055" dirty="0" err="1"/>
                <a:t>TweetBoard</a:t>
              </a:r>
              <a:endParaRPr lang="en-US" sz="1055" dirty="0"/>
            </a:p>
          </p:txBody>
        </p:sp>
        <p:cxnSp>
          <p:nvCxnSpPr>
            <p:cNvPr id="12" name="Elbow Connector 11"/>
            <p:cNvCxnSpPr>
              <a:stCxn id="9" idx="3"/>
              <a:endCxn id="10" idx="1"/>
            </p:cNvCxnSpPr>
            <p:nvPr/>
          </p:nvCxnSpPr>
          <p:spPr>
            <a:xfrm>
              <a:off x="6172200" y="4175760"/>
              <a:ext cx="1637894" cy="2023110"/>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1" idx="1"/>
            </p:cNvCxnSpPr>
            <p:nvPr/>
          </p:nvCxnSpPr>
          <p:spPr>
            <a:xfrm>
              <a:off x="9745574" y="6198870"/>
              <a:ext cx="145501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4644828" y="5718810"/>
              <a:ext cx="2164080" cy="96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Publish</a:t>
              </a:r>
              <a:r>
                <a:rPr lang="nl-NL" sz="1055" dirty="0"/>
                <a:t> </a:t>
              </a:r>
              <a:r>
                <a:rPr lang="nl-NL" sz="1055" dirty="0" err="1"/>
                <a:t>TweetBoard</a:t>
              </a:r>
              <a:endParaRPr lang="en-US" sz="1055" dirty="0"/>
            </a:p>
          </p:txBody>
        </p:sp>
        <p:cxnSp>
          <p:nvCxnSpPr>
            <p:cNvPr id="15" name="Straight Arrow Connector 14"/>
            <p:cNvCxnSpPr>
              <a:endCxn id="14" idx="1"/>
            </p:cNvCxnSpPr>
            <p:nvPr/>
          </p:nvCxnSpPr>
          <p:spPr>
            <a:xfrm>
              <a:off x="13189814" y="6198870"/>
              <a:ext cx="145501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9" idx="3"/>
            </p:cNvCxnSpPr>
            <p:nvPr/>
          </p:nvCxnSpPr>
          <p:spPr>
            <a:xfrm flipV="1">
              <a:off x="6172200" y="3032760"/>
              <a:ext cx="1637894" cy="1143000"/>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885663" y="2746359"/>
              <a:ext cx="2867784" cy="578990"/>
            </a:xfrm>
            <a:prstGeom prst="rect">
              <a:avLst/>
            </a:prstGeom>
            <a:noFill/>
          </p:spPr>
          <p:txBody>
            <a:bodyPr wrap="none" rtlCol="0">
              <a:spAutoFit/>
            </a:bodyPr>
            <a:lstStyle/>
            <a:p>
              <a:r>
                <a:rPr lang="nl-NL" sz="1055" dirty="0" err="1"/>
                <a:t>If</a:t>
              </a:r>
              <a:r>
                <a:rPr lang="nl-NL" sz="1055" dirty="0"/>
                <a:t> NOK, </a:t>
              </a:r>
              <a:r>
                <a:rPr lang="nl-NL" sz="1055" dirty="0" err="1"/>
                <a:t>then</a:t>
              </a:r>
              <a:r>
                <a:rPr lang="nl-NL" sz="1055" dirty="0"/>
                <a:t> </a:t>
              </a:r>
              <a:r>
                <a:rPr lang="nl-NL" sz="1055" dirty="0" err="1"/>
                <a:t>done</a:t>
              </a:r>
              <a:endParaRPr lang="en-US" sz="1055" dirty="0" err="1"/>
            </a:p>
          </p:txBody>
        </p:sp>
      </p:grpSp>
      <p:sp>
        <p:nvSpPr>
          <p:cNvPr id="18" name="Right Arrow 17"/>
          <p:cNvSpPr/>
          <p:nvPr/>
        </p:nvSpPr>
        <p:spPr>
          <a:xfrm>
            <a:off x="273240" y="1888650"/>
            <a:ext cx="578626" cy="281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0" name="Right Arrow 19"/>
          <p:cNvSpPr/>
          <p:nvPr/>
        </p:nvSpPr>
        <p:spPr>
          <a:xfrm>
            <a:off x="273240" y="2579786"/>
            <a:ext cx="578626" cy="281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1" name="Right Arrow 20"/>
          <p:cNvSpPr/>
          <p:nvPr/>
        </p:nvSpPr>
        <p:spPr>
          <a:xfrm>
            <a:off x="273240" y="3865622"/>
            <a:ext cx="578626" cy="281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6" name="Footer Placeholder 5">
            <a:extLst>
              <a:ext uri="{FF2B5EF4-FFF2-40B4-BE49-F238E27FC236}">
                <a16:creationId xmlns:a16="http://schemas.microsoft.com/office/drawing/2014/main" id="{E9C359A6-CD73-461C-9A52-9EA5A15236B3}"/>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5359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8" grpId="0" animBg="1"/>
      <p:bldP spid="20" grpId="0" animBg="1"/>
      <p:bldP spid="21"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Routing Slip </a:t>
            </a:r>
            <a:r>
              <a:rPr lang="nl-NL" dirty="0" err="1"/>
              <a:t>for</a:t>
            </a:r>
            <a:r>
              <a:rPr lang="nl-NL" dirty="0"/>
              <a:t> </a:t>
            </a:r>
            <a:r>
              <a:rPr lang="nl-NL" dirty="0" err="1"/>
              <a:t>completed</a:t>
            </a:r>
            <a:r>
              <a:rPr lang="nl-NL" dirty="0"/>
              <a:t> workflow</a:t>
            </a:r>
            <a:endParaRPr lang="en-US" dirty="0"/>
          </a:p>
        </p:txBody>
      </p:sp>
      <p:sp>
        <p:nvSpPr>
          <p:cNvPr id="9" name="Content Placeholder 8">
            <a:extLst>
              <a:ext uri="{FF2B5EF4-FFF2-40B4-BE49-F238E27FC236}">
                <a16:creationId xmlns:a16="http://schemas.microsoft.com/office/drawing/2014/main" id="{16238134-A4F2-4999-BBA8-5D79836D6445}"/>
              </a:ext>
            </a:extLst>
          </p:cNvPr>
          <p:cNvSpPr>
            <a:spLocks noGrp="1"/>
          </p:cNvSpPr>
          <p:nvPr>
            <p:ph idx="1"/>
          </p:nvPr>
        </p:nvSpPr>
        <p:spPr/>
        <p:txBody>
          <a:bodyPr/>
          <a:lstStyle/>
          <a:p>
            <a:endParaRPr lang="en-NL"/>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7810"/>
          <a:stretch/>
        </p:blipFill>
        <p:spPr bwMode="auto">
          <a:xfrm>
            <a:off x="570422" y="916236"/>
            <a:ext cx="6332908" cy="4311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1428"/>
          <a:stretch/>
        </p:blipFill>
        <p:spPr bwMode="auto">
          <a:xfrm>
            <a:off x="4692504" y="1221622"/>
            <a:ext cx="5973899" cy="37847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reeform 2"/>
          <p:cNvSpPr/>
          <p:nvPr/>
        </p:nvSpPr>
        <p:spPr>
          <a:xfrm>
            <a:off x="2788657" y="2001160"/>
            <a:ext cx="787566" cy="1309945"/>
          </a:xfrm>
          <a:custGeom>
            <a:avLst/>
            <a:gdLst>
              <a:gd name="connsiteX0" fmla="*/ 640080 w 1493505"/>
              <a:gd name="connsiteY0" fmla="*/ 2484120 h 2484120"/>
              <a:gd name="connsiteX1" fmla="*/ 1478280 w 1493505"/>
              <a:gd name="connsiteY1" fmla="*/ 1356360 h 2484120"/>
              <a:gd name="connsiteX2" fmla="*/ 0 w 1493505"/>
              <a:gd name="connsiteY2" fmla="*/ 0 h 2484120"/>
            </a:gdLst>
            <a:ahLst/>
            <a:cxnLst>
              <a:cxn ang="0">
                <a:pos x="connsiteX0" y="connsiteY0"/>
              </a:cxn>
              <a:cxn ang="0">
                <a:pos x="connsiteX1" y="connsiteY1"/>
              </a:cxn>
              <a:cxn ang="0">
                <a:pos x="connsiteX2" y="connsiteY2"/>
              </a:cxn>
            </a:cxnLst>
            <a:rect l="l" t="t" r="r" b="b"/>
            <a:pathLst>
              <a:path w="1493505" h="2484120">
                <a:moveTo>
                  <a:pt x="640080" y="2484120"/>
                </a:moveTo>
                <a:cubicBezTo>
                  <a:pt x="1112520" y="2127250"/>
                  <a:pt x="1584960" y="1770380"/>
                  <a:pt x="1478280" y="1356360"/>
                </a:cubicBezTo>
                <a:cubicBezTo>
                  <a:pt x="1371600" y="942340"/>
                  <a:pt x="685800" y="471170"/>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 name="Freeform 4"/>
          <p:cNvSpPr/>
          <p:nvPr/>
        </p:nvSpPr>
        <p:spPr>
          <a:xfrm>
            <a:off x="2595781" y="2684261"/>
            <a:ext cx="1256514" cy="1904644"/>
          </a:xfrm>
          <a:custGeom>
            <a:avLst/>
            <a:gdLst>
              <a:gd name="connsiteX0" fmla="*/ 518160 w 2382795"/>
              <a:gd name="connsiteY0" fmla="*/ 3611880 h 3611880"/>
              <a:gd name="connsiteX1" fmla="*/ 2377440 w 2382795"/>
              <a:gd name="connsiteY1" fmla="*/ 1066800 h 3611880"/>
              <a:gd name="connsiteX2" fmla="*/ 0 w 2382795"/>
              <a:gd name="connsiteY2" fmla="*/ 0 h 3611880"/>
            </a:gdLst>
            <a:ahLst/>
            <a:cxnLst>
              <a:cxn ang="0">
                <a:pos x="connsiteX0" y="connsiteY0"/>
              </a:cxn>
              <a:cxn ang="0">
                <a:pos x="connsiteX1" y="connsiteY1"/>
              </a:cxn>
              <a:cxn ang="0">
                <a:pos x="connsiteX2" y="connsiteY2"/>
              </a:cxn>
            </a:cxnLst>
            <a:rect l="l" t="t" r="r" b="b"/>
            <a:pathLst>
              <a:path w="2382795" h="3611880">
                <a:moveTo>
                  <a:pt x="518160" y="3611880"/>
                </a:moveTo>
                <a:cubicBezTo>
                  <a:pt x="1490980" y="2640330"/>
                  <a:pt x="2463800" y="1668780"/>
                  <a:pt x="2377440" y="1066800"/>
                </a:cubicBezTo>
                <a:cubicBezTo>
                  <a:pt x="2291080" y="464820"/>
                  <a:pt x="1145540" y="232410"/>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6" name="Rounded Rectangle 5"/>
          <p:cNvSpPr/>
          <p:nvPr/>
        </p:nvSpPr>
        <p:spPr>
          <a:xfrm>
            <a:off x="4982614" y="1277878"/>
            <a:ext cx="409860" cy="1044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 name="Rounded Rectangle 7"/>
          <p:cNvSpPr/>
          <p:nvPr/>
        </p:nvSpPr>
        <p:spPr>
          <a:xfrm>
            <a:off x="5073379" y="3746730"/>
            <a:ext cx="471788" cy="1250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 name="Rectangle 6"/>
          <p:cNvSpPr/>
          <p:nvPr/>
        </p:nvSpPr>
        <p:spPr>
          <a:xfrm>
            <a:off x="1063651" y="2815208"/>
            <a:ext cx="1049469" cy="22691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10" name="Rectangle 9"/>
          <p:cNvSpPr/>
          <p:nvPr/>
        </p:nvSpPr>
        <p:spPr>
          <a:xfrm>
            <a:off x="1096743" y="2133944"/>
            <a:ext cx="1049469" cy="22691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11" name="Rectangle 10"/>
          <p:cNvSpPr/>
          <p:nvPr/>
        </p:nvSpPr>
        <p:spPr>
          <a:xfrm>
            <a:off x="1126208" y="4118899"/>
            <a:ext cx="1049469" cy="22691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12" name="Footer Placeholder 11">
            <a:extLst>
              <a:ext uri="{FF2B5EF4-FFF2-40B4-BE49-F238E27FC236}">
                <a16:creationId xmlns:a16="http://schemas.microsoft.com/office/drawing/2014/main" id="{7C1D65E6-69AA-42F3-BB73-E854A77BFF50}"/>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41011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loud 79"/>
          <p:cNvSpPr/>
          <p:nvPr/>
        </p:nvSpPr>
        <p:spPr>
          <a:xfrm>
            <a:off x="1681807" y="1868723"/>
            <a:ext cx="1574540"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9" name="Cloud 78"/>
          <p:cNvSpPr/>
          <p:nvPr/>
        </p:nvSpPr>
        <p:spPr>
          <a:xfrm>
            <a:off x="249131" y="1424041"/>
            <a:ext cx="996523"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4" name="Title 3"/>
          <p:cNvSpPr>
            <a:spLocks noGrp="1"/>
          </p:cNvSpPr>
          <p:nvPr>
            <p:ph type="title"/>
          </p:nvPr>
        </p:nvSpPr>
        <p:spPr/>
        <p:txBody>
          <a:bodyPr/>
          <a:lstStyle/>
          <a:p>
            <a:r>
              <a:rPr lang="nl-NL" dirty="0" err="1"/>
              <a:t>Choreographed</a:t>
            </a:r>
            <a:r>
              <a:rPr lang="nl-NL" dirty="0"/>
              <a:t> workflow</a:t>
            </a:r>
            <a:endParaRPr lang="en-US" dirty="0"/>
          </a:p>
        </p:txBody>
      </p:sp>
      <p:pic>
        <p:nvPicPr>
          <p:cNvPr id="5"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85" y="1485660"/>
            <a:ext cx="479430" cy="3900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logo ifttt"/>
          <p:cNvPicPr>
            <a:picLocks noChangeAspect="1" noChangeArrowheads="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805763" y="1829208"/>
            <a:ext cx="1381703" cy="622497"/>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p:cNvSpPr/>
          <p:nvPr/>
        </p:nvSpPr>
        <p:spPr>
          <a:xfrm>
            <a:off x="924194" y="1743993"/>
            <a:ext cx="1086732" cy="227030"/>
          </a:xfrm>
          <a:custGeom>
            <a:avLst/>
            <a:gdLst>
              <a:gd name="connsiteX0" fmla="*/ 0 w 1264920"/>
              <a:gd name="connsiteY0" fmla="*/ 0 h 320040"/>
              <a:gd name="connsiteX1" fmla="*/ 792480 w 1264920"/>
              <a:gd name="connsiteY1" fmla="*/ 60960 h 320040"/>
              <a:gd name="connsiteX2" fmla="*/ 1264920 w 1264920"/>
              <a:gd name="connsiteY2" fmla="*/ 320040 h 320040"/>
            </a:gdLst>
            <a:ahLst/>
            <a:cxnLst>
              <a:cxn ang="0">
                <a:pos x="connsiteX0" y="connsiteY0"/>
              </a:cxn>
              <a:cxn ang="0">
                <a:pos x="connsiteX1" y="connsiteY1"/>
              </a:cxn>
              <a:cxn ang="0">
                <a:pos x="connsiteX2" y="connsiteY2"/>
              </a:cxn>
            </a:cxnLst>
            <a:rect l="l" t="t" r="r" b="b"/>
            <a:pathLst>
              <a:path w="1264920" h="320040">
                <a:moveTo>
                  <a:pt x="0" y="0"/>
                </a:moveTo>
                <a:cubicBezTo>
                  <a:pt x="290830" y="3810"/>
                  <a:pt x="581660" y="7620"/>
                  <a:pt x="792480" y="60960"/>
                </a:cubicBezTo>
                <a:cubicBezTo>
                  <a:pt x="1003300" y="114300"/>
                  <a:pt x="1264920" y="320040"/>
                  <a:pt x="1264920" y="32004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 name="Rectangular Callout 6"/>
          <p:cNvSpPr/>
          <p:nvPr/>
        </p:nvSpPr>
        <p:spPr>
          <a:xfrm>
            <a:off x="1406383" y="1398425"/>
            <a:ext cx="763465" cy="208948"/>
          </a:xfrm>
          <a:prstGeom prst="wedgeRectCallout">
            <a:avLst>
              <a:gd name="adj1" fmla="val -48740"/>
              <a:gd name="adj2" fmla="val 12019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55" dirty="0"/>
              <a:t>#hashtag</a:t>
            </a:r>
            <a:endParaRPr lang="en-US" sz="1055" dirty="0"/>
          </a:p>
        </p:txBody>
      </p:sp>
      <p:sp>
        <p:nvSpPr>
          <p:cNvPr id="9" name="Rectangle 8"/>
          <p:cNvSpPr/>
          <p:nvPr/>
        </p:nvSpPr>
        <p:spPr>
          <a:xfrm>
            <a:off x="643990" y="4046443"/>
            <a:ext cx="7442712"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a:t>Microservices Platform</a:t>
            </a:r>
            <a:endParaRPr lang="en-US" sz="712" dirty="0"/>
          </a:p>
        </p:txBody>
      </p:sp>
      <p:sp>
        <p:nvSpPr>
          <p:cNvPr id="12" name="Rounded Rectangle 11"/>
          <p:cNvSpPr/>
          <p:nvPr/>
        </p:nvSpPr>
        <p:spPr>
          <a:xfrm>
            <a:off x="2820632" y="335994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3" name="Rounded Rectangle 12"/>
          <p:cNvSpPr/>
          <p:nvPr/>
        </p:nvSpPr>
        <p:spPr>
          <a:xfrm>
            <a:off x="2820632" y="3359948"/>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19" name="Rounded Rectangle 18"/>
          <p:cNvSpPr/>
          <p:nvPr/>
        </p:nvSpPr>
        <p:spPr>
          <a:xfrm>
            <a:off x="803262" y="3347593"/>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20" name="Rounded Rectangle 19"/>
          <p:cNvSpPr/>
          <p:nvPr/>
        </p:nvSpPr>
        <p:spPr>
          <a:xfrm>
            <a:off x="803262" y="3347593"/>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27" name="Rounded Rectangle 26"/>
          <p:cNvSpPr/>
          <p:nvPr/>
        </p:nvSpPr>
        <p:spPr>
          <a:xfrm>
            <a:off x="7371456" y="3090102"/>
            <a:ext cx="715246" cy="29935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738" dirty="0">
              <a:solidFill>
                <a:schemeClr val="tx2"/>
              </a:solidFill>
            </a:endParaRPr>
          </a:p>
          <a:p>
            <a:pPr algn="r"/>
            <a:endParaRPr lang="nl-NL" sz="738" dirty="0">
              <a:solidFill>
                <a:schemeClr val="tx2"/>
              </a:solidFill>
            </a:endParaRPr>
          </a:p>
          <a:p>
            <a:pPr algn="r"/>
            <a:endParaRPr lang="nl-NL" sz="738" dirty="0">
              <a:solidFill>
                <a:schemeClr val="tx2"/>
              </a:solidFill>
            </a:endParaRPr>
          </a:p>
          <a:p>
            <a:pPr algn="r"/>
            <a:r>
              <a:rPr lang="nl-NL" sz="738" dirty="0">
                <a:solidFill>
                  <a:schemeClr val="tx2"/>
                </a:solidFill>
              </a:rPr>
              <a:t>Event Bus</a:t>
            </a:r>
            <a:br>
              <a:rPr lang="nl-NL" sz="738" dirty="0">
                <a:solidFill>
                  <a:schemeClr val="tx2"/>
                </a:solidFill>
              </a:rPr>
            </a:br>
            <a:endParaRPr lang="en-US" sz="738" dirty="0">
              <a:solidFill>
                <a:schemeClr val="tx2"/>
              </a:solidFill>
            </a:endParaRPr>
          </a:p>
        </p:txBody>
      </p:sp>
      <p:sp>
        <p:nvSpPr>
          <p:cNvPr id="55" name="Rounded Rectangle 54"/>
          <p:cNvSpPr/>
          <p:nvPr/>
        </p:nvSpPr>
        <p:spPr>
          <a:xfrm>
            <a:off x="5743668" y="3395343"/>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56" name="Rounded Rectangle 55"/>
          <p:cNvSpPr/>
          <p:nvPr/>
        </p:nvSpPr>
        <p:spPr>
          <a:xfrm>
            <a:off x="6097273" y="3395343"/>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57" name="Rounded Rectangle 56"/>
          <p:cNvSpPr/>
          <p:nvPr/>
        </p:nvSpPr>
        <p:spPr>
          <a:xfrm>
            <a:off x="5743668" y="3395343"/>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44" b="1" dirty="0">
                <a:solidFill>
                  <a:schemeClr val="bg2">
                    <a:lumMod val="95000"/>
                  </a:schemeClr>
                </a:solidFill>
              </a:rPr>
              <a:t>UI</a:t>
            </a:r>
            <a:endParaRPr lang="en-US" sz="844" b="1" dirty="0">
              <a:solidFill>
                <a:schemeClr val="bg2">
                  <a:lumMod val="95000"/>
                </a:schemeClr>
              </a:solidFill>
            </a:endParaRPr>
          </a:p>
        </p:txBody>
      </p:sp>
      <p:pic>
        <p:nvPicPr>
          <p:cNvPr id="60"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32118" y="3084212"/>
            <a:ext cx="454584" cy="238948"/>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Connector 2047"/>
          <p:cNvCxnSpPr/>
          <p:nvPr/>
        </p:nvCxnSpPr>
        <p:spPr>
          <a:xfrm>
            <a:off x="718100" y="2579787"/>
            <a:ext cx="8202386" cy="4018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974894" y="2597524"/>
            <a:ext cx="702436" cy="201915"/>
          </a:xfrm>
          <a:prstGeom prst="rect">
            <a:avLst/>
          </a:prstGeom>
          <a:noFill/>
        </p:spPr>
        <p:txBody>
          <a:bodyPr wrap="none" rtlCol="0">
            <a:spAutoFit/>
          </a:bodyPr>
          <a:lstStyle/>
          <a:p>
            <a:r>
              <a:rPr lang="nl-NL" sz="712" dirty="0"/>
              <a:t>On </a:t>
            </a:r>
            <a:r>
              <a:rPr lang="nl-NL" sz="712" dirty="0" err="1"/>
              <a:t>premises</a:t>
            </a:r>
            <a:endParaRPr lang="en-US" sz="712" dirty="0" err="1"/>
          </a:p>
        </p:txBody>
      </p:sp>
      <p:sp>
        <p:nvSpPr>
          <p:cNvPr id="67" name="Rectangular Callout 66"/>
          <p:cNvSpPr/>
          <p:nvPr/>
        </p:nvSpPr>
        <p:spPr>
          <a:xfrm>
            <a:off x="6072072" y="2944754"/>
            <a:ext cx="866106" cy="341550"/>
          </a:xfrm>
          <a:prstGeom prst="wedgeRectCallout">
            <a:avLst>
              <a:gd name="adj1" fmla="val -40330"/>
              <a:gd name="adj2" fmla="val 81324"/>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b="1" dirty="0" err="1"/>
              <a:t>TweetBoard</a:t>
            </a:r>
            <a:endParaRPr lang="en-US" sz="900" b="1" dirty="0"/>
          </a:p>
        </p:txBody>
      </p:sp>
      <p:sp>
        <p:nvSpPr>
          <p:cNvPr id="68" name="Rectangular Callout 67"/>
          <p:cNvSpPr/>
          <p:nvPr/>
        </p:nvSpPr>
        <p:spPr>
          <a:xfrm>
            <a:off x="3413321" y="3359948"/>
            <a:ext cx="638900" cy="341550"/>
          </a:xfrm>
          <a:prstGeom prst="wedgeRectCallout">
            <a:avLst>
              <a:gd name="adj1" fmla="val -99449"/>
              <a:gd name="adj2" fmla="val 177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Validate</a:t>
            </a:r>
            <a:br>
              <a:rPr lang="nl-NL" sz="844" b="1" dirty="0"/>
            </a:br>
            <a:r>
              <a:rPr lang="nl-NL" sz="844" b="1" dirty="0"/>
              <a:t>Tweet</a:t>
            </a:r>
            <a:endParaRPr lang="en-US" sz="844" b="1" dirty="0"/>
          </a:p>
        </p:txBody>
      </p:sp>
      <p:sp>
        <p:nvSpPr>
          <p:cNvPr id="71" name="Lightning Bolt 70"/>
          <p:cNvSpPr/>
          <p:nvPr/>
        </p:nvSpPr>
        <p:spPr>
          <a:xfrm>
            <a:off x="7282854" y="2961559"/>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2" name="Right Arrow 71"/>
          <p:cNvSpPr/>
          <p:nvPr/>
        </p:nvSpPr>
        <p:spPr>
          <a:xfrm>
            <a:off x="7223508" y="3072060"/>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7" name="Rectangular Callout 76"/>
          <p:cNvSpPr/>
          <p:nvPr/>
        </p:nvSpPr>
        <p:spPr>
          <a:xfrm>
            <a:off x="1251064" y="2828780"/>
            <a:ext cx="638900" cy="341550"/>
          </a:xfrm>
          <a:prstGeom prst="wedgeRectCallout">
            <a:avLst>
              <a:gd name="adj1" fmla="val -70518"/>
              <a:gd name="adj2" fmla="val 189559"/>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38" dirty="0"/>
              <a:t>Tweet</a:t>
            </a:r>
            <a:br>
              <a:rPr lang="nl-NL" sz="738" dirty="0"/>
            </a:br>
            <a:r>
              <a:rPr lang="nl-NL" sz="738" dirty="0"/>
              <a:t>Receiver</a:t>
            </a:r>
            <a:endParaRPr lang="en-US" sz="738" dirty="0"/>
          </a:p>
        </p:txBody>
      </p:sp>
      <p:sp>
        <p:nvSpPr>
          <p:cNvPr id="85" name="Rounded Rectangle 84"/>
          <p:cNvSpPr/>
          <p:nvPr/>
        </p:nvSpPr>
        <p:spPr>
          <a:xfrm>
            <a:off x="4365814" y="335994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86" name="Rounded Rectangle 85"/>
          <p:cNvSpPr/>
          <p:nvPr/>
        </p:nvSpPr>
        <p:spPr>
          <a:xfrm>
            <a:off x="4365814" y="3359948"/>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89" name="Rectangular Callout 88"/>
          <p:cNvSpPr/>
          <p:nvPr/>
        </p:nvSpPr>
        <p:spPr>
          <a:xfrm>
            <a:off x="4726365" y="2876840"/>
            <a:ext cx="638900" cy="341550"/>
          </a:xfrm>
          <a:prstGeom prst="wedgeRectCallout">
            <a:avLst>
              <a:gd name="adj1" fmla="val -67965"/>
              <a:gd name="adj2" fmla="val 11517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Enrich</a:t>
            </a:r>
            <a:br>
              <a:rPr lang="nl-NL" sz="844" b="1" dirty="0"/>
            </a:br>
            <a:r>
              <a:rPr lang="nl-NL" sz="844" b="1" dirty="0"/>
              <a:t>Tweet</a:t>
            </a:r>
            <a:endParaRPr lang="en-US" sz="844" b="1" dirty="0"/>
          </a:p>
        </p:txBody>
      </p:sp>
      <p:sp>
        <p:nvSpPr>
          <p:cNvPr id="96" name="Rounded Rectangle 95"/>
          <p:cNvSpPr/>
          <p:nvPr/>
        </p:nvSpPr>
        <p:spPr>
          <a:xfrm>
            <a:off x="1785502" y="335291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98" name="Lightning Bolt 97"/>
          <p:cNvSpPr/>
          <p:nvPr/>
        </p:nvSpPr>
        <p:spPr>
          <a:xfrm>
            <a:off x="1658928" y="3362051"/>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99" name="Right Arrow 98"/>
          <p:cNvSpPr/>
          <p:nvPr/>
        </p:nvSpPr>
        <p:spPr>
          <a:xfrm>
            <a:off x="1599582" y="347255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0" name="Lightning Bolt 99"/>
          <p:cNvSpPr/>
          <p:nvPr/>
        </p:nvSpPr>
        <p:spPr>
          <a:xfrm>
            <a:off x="1957885" y="369446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1" name="Right Arrow 100"/>
          <p:cNvSpPr/>
          <p:nvPr/>
        </p:nvSpPr>
        <p:spPr>
          <a:xfrm>
            <a:off x="2119943" y="371536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2" name="Rectangular Callout 101"/>
          <p:cNvSpPr/>
          <p:nvPr/>
        </p:nvSpPr>
        <p:spPr>
          <a:xfrm>
            <a:off x="2081275" y="2950225"/>
            <a:ext cx="638900" cy="341550"/>
          </a:xfrm>
          <a:prstGeom prst="wedgeRectCallout">
            <a:avLst>
              <a:gd name="adj1" fmla="val -65487"/>
              <a:gd name="adj2" fmla="val 107205"/>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00" b="1" dirty="0"/>
              <a:t>Workflow </a:t>
            </a:r>
            <a:r>
              <a:rPr lang="nl-NL" sz="700" b="1" dirty="0" err="1"/>
              <a:t>Launcher</a:t>
            </a:r>
            <a:endParaRPr lang="en-US" sz="700" b="1" dirty="0"/>
          </a:p>
        </p:txBody>
      </p:sp>
      <p:sp>
        <p:nvSpPr>
          <p:cNvPr id="103" name="Lightning Bolt 102"/>
          <p:cNvSpPr/>
          <p:nvPr/>
        </p:nvSpPr>
        <p:spPr>
          <a:xfrm>
            <a:off x="1009367" y="365584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4" name="Right Arrow 103"/>
          <p:cNvSpPr/>
          <p:nvPr/>
        </p:nvSpPr>
        <p:spPr>
          <a:xfrm>
            <a:off x="1171425" y="367674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nvGrpSpPr>
          <p:cNvPr id="3" name="Group 2"/>
          <p:cNvGrpSpPr/>
          <p:nvPr/>
        </p:nvGrpSpPr>
        <p:grpSpPr>
          <a:xfrm>
            <a:off x="1647740" y="1814770"/>
            <a:ext cx="280750" cy="287117"/>
            <a:chOff x="5167295" y="2165209"/>
            <a:chExt cx="532402" cy="544476"/>
          </a:xfrm>
        </p:grpSpPr>
        <p:sp>
          <p:nvSpPr>
            <p:cNvPr id="81" name="Lightning Bolt 80"/>
            <p:cNvSpPr/>
            <p:nvPr/>
          </p:nvSpPr>
          <p:spPr>
            <a:xfrm>
              <a:off x="5279836" y="216520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2" name="Right Arrow 81"/>
            <p:cNvSpPr/>
            <p:nvPr/>
          </p:nvSpPr>
          <p:spPr>
            <a:xfrm>
              <a:off x="5167295" y="237475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grpSp>
        <p:nvGrpSpPr>
          <p:cNvPr id="83" name="Group 82"/>
          <p:cNvGrpSpPr/>
          <p:nvPr/>
        </p:nvGrpSpPr>
        <p:grpSpPr>
          <a:xfrm>
            <a:off x="584644" y="3248236"/>
            <a:ext cx="280750" cy="287117"/>
            <a:chOff x="5167295" y="2165209"/>
            <a:chExt cx="532402" cy="544476"/>
          </a:xfrm>
        </p:grpSpPr>
        <p:sp>
          <p:nvSpPr>
            <p:cNvPr id="94" name="Lightning Bolt 93"/>
            <p:cNvSpPr/>
            <p:nvPr/>
          </p:nvSpPr>
          <p:spPr>
            <a:xfrm>
              <a:off x="5279836" y="216520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95" name="Right Arrow 94"/>
            <p:cNvSpPr/>
            <p:nvPr/>
          </p:nvSpPr>
          <p:spPr>
            <a:xfrm>
              <a:off x="5167295" y="237475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sp>
        <p:nvSpPr>
          <p:cNvPr id="59" name="Rounded Rectangle 58"/>
          <p:cNvSpPr/>
          <p:nvPr/>
        </p:nvSpPr>
        <p:spPr>
          <a:xfrm>
            <a:off x="7371456" y="3526939"/>
            <a:ext cx="715246" cy="3437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a:solidFill>
                  <a:schemeClr val="tx2"/>
                </a:solidFill>
              </a:rPr>
              <a:t>Cache</a:t>
            </a:r>
            <a:endParaRPr lang="en-US" sz="633" dirty="0">
              <a:solidFill>
                <a:schemeClr val="tx2"/>
              </a:solidFill>
            </a:endParaRPr>
          </a:p>
        </p:txBody>
      </p:sp>
      <p:pic>
        <p:nvPicPr>
          <p:cNvPr id="63" name="Picture 2" descr="redis-logo"/>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12867" y="3615487"/>
            <a:ext cx="310594" cy="262190"/>
          </a:xfrm>
          <a:prstGeom prst="rect">
            <a:avLst/>
          </a:prstGeom>
          <a:noFill/>
          <a:extLst>
            <a:ext uri="{909E8E84-426E-40DD-AFC4-6F175D3DCCD1}">
              <a14:hiddenFill xmlns:a14="http://schemas.microsoft.com/office/drawing/2010/main">
                <a:solidFill>
                  <a:srgbClr val="FFFFFF"/>
                </a:solidFill>
              </a14:hiddenFill>
            </a:ext>
          </a:extLst>
        </p:spPr>
      </p:pic>
      <p:sp>
        <p:nvSpPr>
          <p:cNvPr id="76" name="Freeform 75"/>
          <p:cNvSpPr/>
          <p:nvPr/>
        </p:nvSpPr>
        <p:spPr>
          <a:xfrm flipV="1">
            <a:off x="6300194" y="3554204"/>
            <a:ext cx="1174933" cy="97311"/>
          </a:xfrm>
          <a:custGeom>
            <a:avLst/>
            <a:gdLst>
              <a:gd name="connsiteX0" fmla="*/ 0 w 1310640"/>
              <a:gd name="connsiteY0" fmla="*/ 473090 h 473090"/>
              <a:gd name="connsiteX1" fmla="*/ 853440 w 1310640"/>
              <a:gd name="connsiteY1" fmla="*/ 46370 h 473090"/>
              <a:gd name="connsiteX2" fmla="*/ 1310640 w 1310640"/>
              <a:gd name="connsiteY2" fmla="*/ 31130 h 473090"/>
            </a:gdLst>
            <a:ahLst/>
            <a:cxnLst>
              <a:cxn ang="0">
                <a:pos x="connsiteX0" y="connsiteY0"/>
              </a:cxn>
              <a:cxn ang="0">
                <a:pos x="connsiteX1" y="connsiteY1"/>
              </a:cxn>
              <a:cxn ang="0">
                <a:pos x="connsiteX2" y="connsiteY2"/>
              </a:cxn>
            </a:cxnLst>
            <a:rect l="l" t="t" r="r" b="b"/>
            <a:pathLst>
              <a:path w="1310640" h="473090">
                <a:moveTo>
                  <a:pt x="0" y="473090"/>
                </a:moveTo>
                <a:cubicBezTo>
                  <a:pt x="317500" y="296560"/>
                  <a:pt x="635000" y="120030"/>
                  <a:pt x="853440" y="46370"/>
                </a:cubicBezTo>
                <a:cubicBezTo>
                  <a:pt x="1071880" y="-27290"/>
                  <a:pt x="1191260" y="1920"/>
                  <a:pt x="1310640" y="3113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 name="Freeform: Shape 7">
            <a:extLst>
              <a:ext uri="{FF2B5EF4-FFF2-40B4-BE49-F238E27FC236}">
                <a16:creationId xmlns:a16="http://schemas.microsoft.com/office/drawing/2014/main" id="{E7D6024D-0FD1-400D-83F5-6B95DE93C78A}"/>
              </a:ext>
            </a:extLst>
          </p:cNvPr>
          <p:cNvSpPr/>
          <p:nvPr/>
        </p:nvSpPr>
        <p:spPr>
          <a:xfrm>
            <a:off x="785845" y="2268204"/>
            <a:ext cx="1591595" cy="1079907"/>
          </a:xfrm>
          <a:custGeom>
            <a:avLst/>
            <a:gdLst>
              <a:gd name="connsiteX0" fmla="*/ 1591595 w 1591595"/>
              <a:gd name="connsiteY0" fmla="*/ 17796 h 1079907"/>
              <a:gd name="connsiteX1" fmla="*/ 135589 w 1591595"/>
              <a:gd name="connsiteY1" fmla="*/ 144405 h 1079907"/>
              <a:gd name="connsiteX2" fmla="*/ 149657 w 1591595"/>
              <a:gd name="connsiteY2" fmla="*/ 1079907 h 1079907"/>
            </a:gdLst>
            <a:ahLst/>
            <a:cxnLst>
              <a:cxn ang="0">
                <a:pos x="connsiteX0" y="connsiteY0"/>
              </a:cxn>
              <a:cxn ang="0">
                <a:pos x="connsiteX1" y="connsiteY1"/>
              </a:cxn>
              <a:cxn ang="0">
                <a:pos x="connsiteX2" y="connsiteY2"/>
              </a:cxn>
            </a:cxnLst>
            <a:rect l="l" t="t" r="r" b="b"/>
            <a:pathLst>
              <a:path w="1591595" h="1079907">
                <a:moveTo>
                  <a:pt x="1591595" y="17796"/>
                </a:moveTo>
                <a:cubicBezTo>
                  <a:pt x="983753" y="-7409"/>
                  <a:pt x="375912" y="-32614"/>
                  <a:pt x="135589" y="144405"/>
                </a:cubicBezTo>
                <a:cubicBezTo>
                  <a:pt x="-104734" y="321424"/>
                  <a:pt x="22461" y="700665"/>
                  <a:pt x="149657" y="1079907"/>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712"/>
          </a:p>
        </p:txBody>
      </p:sp>
      <p:sp>
        <p:nvSpPr>
          <p:cNvPr id="47" name="Lightning Bolt 46">
            <a:extLst>
              <a:ext uri="{FF2B5EF4-FFF2-40B4-BE49-F238E27FC236}">
                <a16:creationId xmlns:a16="http://schemas.microsoft.com/office/drawing/2014/main" id="{ABCAF9AD-FECA-487D-9E94-95C6BEFD1B23}"/>
              </a:ext>
            </a:extLst>
          </p:cNvPr>
          <p:cNvSpPr/>
          <p:nvPr/>
        </p:nvSpPr>
        <p:spPr>
          <a:xfrm>
            <a:off x="2589953" y="353846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8" name="Right Arrow 100">
            <a:extLst>
              <a:ext uri="{FF2B5EF4-FFF2-40B4-BE49-F238E27FC236}">
                <a16:creationId xmlns:a16="http://schemas.microsoft.com/office/drawing/2014/main" id="{7065C72D-8D40-4D98-94F9-23C9F412E8C3}"/>
              </a:ext>
            </a:extLst>
          </p:cNvPr>
          <p:cNvSpPr/>
          <p:nvPr/>
        </p:nvSpPr>
        <p:spPr>
          <a:xfrm>
            <a:off x="2752011" y="3559356"/>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9" name="Lightning Bolt 48">
            <a:extLst>
              <a:ext uri="{FF2B5EF4-FFF2-40B4-BE49-F238E27FC236}">
                <a16:creationId xmlns:a16="http://schemas.microsoft.com/office/drawing/2014/main" id="{3F4CB57E-727E-46DA-9FCD-385806C173BD}"/>
              </a:ext>
            </a:extLst>
          </p:cNvPr>
          <p:cNvSpPr/>
          <p:nvPr/>
        </p:nvSpPr>
        <p:spPr>
          <a:xfrm>
            <a:off x="3034943" y="370202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0" name="Right Arrow 100">
            <a:extLst>
              <a:ext uri="{FF2B5EF4-FFF2-40B4-BE49-F238E27FC236}">
                <a16:creationId xmlns:a16="http://schemas.microsoft.com/office/drawing/2014/main" id="{CBF7D145-A0C4-4735-978A-B6C97C1FAD15}"/>
              </a:ext>
            </a:extLst>
          </p:cNvPr>
          <p:cNvSpPr/>
          <p:nvPr/>
        </p:nvSpPr>
        <p:spPr>
          <a:xfrm>
            <a:off x="3197001" y="3722924"/>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1" name="Lightning Bolt 50">
            <a:extLst>
              <a:ext uri="{FF2B5EF4-FFF2-40B4-BE49-F238E27FC236}">
                <a16:creationId xmlns:a16="http://schemas.microsoft.com/office/drawing/2014/main" id="{A69B2739-75EB-4DED-AFB1-A039E6A2A260}"/>
              </a:ext>
            </a:extLst>
          </p:cNvPr>
          <p:cNvSpPr/>
          <p:nvPr/>
        </p:nvSpPr>
        <p:spPr>
          <a:xfrm>
            <a:off x="4147158" y="3483431"/>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2" name="Right Arrow 100">
            <a:extLst>
              <a:ext uri="{FF2B5EF4-FFF2-40B4-BE49-F238E27FC236}">
                <a16:creationId xmlns:a16="http://schemas.microsoft.com/office/drawing/2014/main" id="{75AB2D2E-D7A3-4209-A903-9AAD67C756B8}"/>
              </a:ext>
            </a:extLst>
          </p:cNvPr>
          <p:cNvSpPr/>
          <p:nvPr/>
        </p:nvSpPr>
        <p:spPr>
          <a:xfrm>
            <a:off x="4309216" y="3504327"/>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3" name="Lightning Bolt 52">
            <a:extLst>
              <a:ext uri="{FF2B5EF4-FFF2-40B4-BE49-F238E27FC236}">
                <a16:creationId xmlns:a16="http://schemas.microsoft.com/office/drawing/2014/main" id="{D9118901-606A-4389-9A51-1E33AE103195}"/>
              </a:ext>
            </a:extLst>
          </p:cNvPr>
          <p:cNvSpPr/>
          <p:nvPr/>
        </p:nvSpPr>
        <p:spPr>
          <a:xfrm>
            <a:off x="4645666" y="354976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4" name="Right Arrow 100">
            <a:extLst>
              <a:ext uri="{FF2B5EF4-FFF2-40B4-BE49-F238E27FC236}">
                <a16:creationId xmlns:a16="http://schemas.microsoft.com/office/drawing/2014/main" id="{1ADD9073-1EA6-4FFD-803E-AEC8758891E9}"/>
              </a:ext>
            </a:extLst>
          </p:cNvPr>
          <p:cNvSpPr/>
          <p:nvPr/>
        </p:nvSpPr>
        <p:spPr>
          <a:xfrm>
            <a:off x="4807724" y="3570656"/>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8" name="Lightning Bolt 57">
            <a:extLst>
              <a:ext uri="{FF2B5EF4-FFF2-40B4-BE49-F238E27FC236}">
                <a16:creationId xmlns:a16="http://schemas.microsoft.com/office/drawing/2014/main" id="{A39DBB65-C90D-4863-A0C2-2AAF9A959823}"/>
              </a:ext>
            </a:extLst>
          </p:cNvPr>
          <p:cNvSpPr/>
          <p:nvPr/>
        </p:nvSpPr>
        <p:spPr>
          <a:xfrm>
            <a:off x="5533024" y="3604573"/>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61" name="Right Arrow 100">
            <a:extLst>
              <a:ext uri="{FF2B5EF4-FFF2-40B4-BE49-F238E27FC236}">
                <a16:creationId xmlns:a16="http://schemas.microsoft.com/office/drawing/2014/main" id="{97EEAE39-2A28-4BCF-97E9-9A3CF3210A8A}"/>
              </a:ext>
            </a:extLst>
          </p:cNvPr>
          <p:cNvSpPr/>
          <p:nvPr/>
        </p:nvSpPr>
        <p:spPr>
          <a:xfrm>
            <a:off x="5695082" y="362546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 name="Footer Placeholder 1">
            <a:extLst>
              <a:ext uri="{FF2B5EF4-FFF2-40B4-BE49-F238E27FC236}">
                <a16:creationId xmlns:a16="http://schemas.microsoft.com/office/drawing/2014/main" id="{81CB69F3-E746-4164-8451-16694FF62731}"/>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216110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53" grpId="0" animBg="1"/>
      <p:bldP spid="54" grpId="0" animBg="1"/>
      <p:bldP spid="58" grpId="0" animBg="1"/>
      <p:bldP spid="61" grpId="0" animBg="1"/>
    </p:bldLst>
  </p:timing>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in action</a:t>
            </a:r>
            <a:endParaRPr lang="nl-NL" dirty="0"/>
          </a:p>
        </p:txBody>
      </p:sp>
      <p:sp>
        <p:nvSpPr>
          <p:cNvPr id="3" name="Content Placeholder 2">
            <a:extLst>
              <a:ext uri="{FF2B5EF4-FFF2-40B4-BE49-F238E27FC236}">
                <a16:creationId xmlns:a16="http://schemas.microsoft.com/office/drawing/2014/main" id="{3CF260F6-EAE2-41AE-B2D2-B8563868F53E}"/>
              </a:ext>
            </a:extLst>
          </p:cNvPr>
          <p:cNvSpPr>
            <a:spLocks noGrp="1"/>
          </p:cNvSpPr>
          <p:nvPr>
            <p:ph idx="1"/>
          </p:nvPr>
        </p:nvSpPr>
        <p:spPr/>
        <p:txBody>
          <a:bodyPr/>
          <a:lstStyle/>
          <a:p>
            <a:endParaRPr lang="en-NL"/>
          </a:p>
        </p:txBody>
      </p:sp>
      <p:pic>
        <p:nvPicPr>
          <p:cNvPr id="5" name="Picture 4"/>
          <p:cNvPicPr>
            <a:picLocks noChangeAspect="1"/>
          </p:cNvPicPr>
          <p:nvPr/>
        </p:nvPicPr>
        <p:blipFill>
          <a:blip r:embed="rId2"/>
          <a:stretch>
            <a:fillRect/>
          </a:stretch>
        </p:blipFill>
        <p:spPr>
          <a:xfrm>
            <a:off x="234079" y="875852"/>
            <a:ext cx="3210363" cy="3019356"/>
          </a:xfrm>
          <a:prstGeom prst="rect">
            <a:avLst/>
          </a:prstGeom>
        </p:spPr>
      </p:pic>
      <p:pic>
        <p:nvPicPr>
          <p:cNvPr id="6" name="Picture 5"/>
          <p:cNvPicPr>
            <a:picLocks noChangeAspect="1"/>
          </p:cNvPicPr>
          <p:nvPr/>
        </p:nvPicPr>
        <p:blipFill>
          <a:blip r:embed="rId3"/>
          <a:stretch>
            <a:fillRect/>
          </a:stretch>
        </p:blipFill>
        <p:spPr>
          <a:xfrm>
            <a:off x="3290482" y="2722179"/>
            <a:ext cx="3594712" cy="2260675"/>
          </a:xfrm>
          <a:prstGeom prst="rect">
            <a:avLst/>
          </a:prstGeom>
        </p:spPr>
      </p:pic>
      <p:pic>
        <p:nvPicPr>
          <p:cNvPr id="7" name="Picture 6"/>
          <p:cNvPicPr>
            <a:picLocks noChangeAspect="1"/>
          </p:cNvPicPr>
          <p:nvPr/>
        </p:nvPicPr>
        <p:blipFill>
          <a:blip r:embed="rId4"/>
          <a:stretch>
            <a:fillRect/>
          </a:stretch>
        </p:blipFill>
        <p:spPr>
          <a:xfrm>
            <a:off x="6731233" y="2586362"/>
            <a:ext cx="2295459" cy="2358271"/>
          </a:xfrm>
          <a:prstGeom prst="rect">
            <a:avLst/>
          </a:prstGeom>
        </p:spPr>
      </p:pic>
      <p:sp>
        <p:nvSpPr>
          <p:cNvPr id="4" name="Footer Placeholder 3">
            <a:extLst>
              <a:ext uri="{FF2B5EF4-FFF2-40B4-BE49-F238E27FC236}">
                <a16:creationId xmlns:a16="http://schemas.microsoft.com/office/drawing/2014/main" id="{57989B27-E8EF-4189-9EAA-6AEC75B77C2B}"/>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3086771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Workflow in action</a:t>
            </a:r>
            <a:endParaRPr lang="nl-NL" dirty="0"/>
          </a:p>
        </p:txBody>
      </p:sp>
      <p:sp>
        <p:nvSpPr>
          <p:cNvPr id="3" name="Content Placeholder 2">
            <a:extLst>
              <a:ext uri="{FF2B5EF4-FFF2-40B4-BE49-F238E27FC236}">
                <a16:creationId xmlns:a16="http://schemas.microsoft.com/office/drawing/2014/main" id="{49F9BE42-14C9-4B9F-9979-68574A9E6BE1}"/>
              </a:ext>
            </a:extLst>
          </p:cNvPr>
          <p:cNvSpPr>
            <a:spLocks noGrp="1"/>
          </p:cNvSpPr>
          <p:nvPr>
            <p:ph idx="1"/>
          </p:nvPr>
        </p:nvSpPr>
        <p:spPr/>
        <p:txBody>
          <a:bodyPr/>
          <a:lstStyle/>
          <a:p>
            <a:endParaRPr lang="en-NL"/>
          </a:p>
        </p:txBody>
      </p:sp>
      <p:pic>
        <p:nvPicPr>
          <p:cNvPr id="4" name="Picture 3"/>
          <p:cNvPicPr>
            <a:picLocks noChangeAspect="1"/>
          </p:cNvPicPr>
          <p:nvPr/>
        </p:nvPicPr>
        <p:blipFill>
          <a:blip r:embed="rId2"/>
          <a:stretch>
            <a:fillRect/>
          </a:stretch>
        </p:blipFill>
        <p:spPr>
          <a:xfrm>
            <a:off x="1005175" y="3499597"/>
            <a:ext cx="7926596" cy="1438194"/>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6806246" y="185759"/>
            <a:ext cx="1615471" cy="1659676"/>
          </a:xfrm>
          <a:prstGeom prst="rect">
            <a:avLst/>
          </a:prstGeom>
        </p:spPr>
      </p:pic>
      <p:pic>
        <p:nvPicPr>
          <p:cNvPr id="8" name="Picture 7"/>
          <p:cNvPicPr>
            <a:picLocks noChangeAspect="1"/>
          </p:cNvPicPr>
          <p:nvPr/>
        </p:nvPicPr>
        <p:blipFill>
          <a:blip r:embed="rId4"/>
          <a:stretch>
            <a:fillRect/>
          </a:stretch>
        </p:blipFill>
        <p:spPr>
          <a:xfrm>
            <a:off x="709129" y="1845434"/>
            <a:ext cx="5903593" cy="1545715"/>
          </a:xfrm>
          <a:prstGeom prst="rect">
            <a:avLst/>
          </a:prstGeom>
        </p:spPr>
      </p:pic>
      <p:sp>
        <p:nvSpPr>
          <p:cNvPr id="5" name="Footer Placeholder 4">
            <a:extLst>
              <a:ext uri="{FF2B5EF4-FFF2-40B4-BE49-F238E27FC236}">
                <a16:creationId xmlns:a16="http://schemas.microsoft.com/office/drawing/2014/main" id="{103BE312-EAB9-4C28-AB15-6ADCD27F2FCA}"/>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16873055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1802715" y="4301258"/>
            <a:ext cx="6283987" cy="63849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712" dirty="0"/>
              <a:t>Event Bus</a:t>
            </a:r>
            <a:endParaRPr lang="en-US" sz="712" dirty="0"/>
          </a:p>
        </p:txBody>
      </p:sp>
      <p:sp>
        <p:nvSpPr>
          <p:cNvPr id="10" name="Cube 9"/>
          <p:cNvSpPr/>
          <p:nvPr/>
        </p:nvSpPr>
        <p:spPr>
          <a:xfrm>
            <a:off x="948992" y="2524333"/>
            <a:ext cx="7883093" cy="1591389"/>
          </a:xfrm>
          <a:prstGeom prst="cube">
            <a:avLst/>
          </a:prstGeom>
          <a:gradFill>
            <a:gsLst>
              <a:gs pos="0">
                <a:schemeClr val="accent5">
                  <a:lumMod val="110000"/>
                  <a:satMod val="105000"/>
                  <a:tint val="67000"/>
                  <a:alpha val="64000"/>
                </a:schemeClr>
              </a:gs>
              <a:gs pos="50000">
                <a:schemeClr val="accent5">
                  <a:lumMod val="105000"/>
                  <a:satMod val="103000"/>
                  <a:tint val="73000"/>
                  <a:alpha val="56000"/>
                </a:schemeClr>
              </a:gs>
              <a:gs pos="100000">
                <a:schemeClr val="accent5">
                  <a:lumMod val="105000"/>
                  <a:satMod val="109000"/>
                  <a:tint val="81000"/>
                  <a:alpha val="4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p>
        </p:txBody>
      </p:sp>
      <p:sp>
        <p:nvSpPr>
          <p:cNvPr id="2" name="Title 1"/>
          <p:cNvSpPr>
            <a:spLocks noGrp="1"/>
          </p:cNvSpPr>
          <p:nvPr>
            <p:ph type="title"/>
          </p:nvPr>
        </p:nvSpPr>
        <p:spPr/>
        <p:txBody>
          <a:bodyPr/>
          <a:lstStyle/>
          <a:p>
            <a:r>
              <a:rPr lang="nl-NL" dirty="0"/>
              <a:t>Microservice </a:t>
            </a:r>
            <a:r>
              <a:rPr lang="nl-NL" dirty="0" err="1"/>
              <a:t>Choreography</a:t>
            </a:r>
            <a:r>
              <a:rPr lang="nl-NL" dirty="0"/>
              <a:t> </a:t>
            </a:r>
            <a:r>
              <a:rPr lang="nl-NL" dirty="0" err="1"/>
              <a:t>Topology</a:t>
            </a:r>
            <a:endParaRPr lang="en-US" dirty="0"/>
          </a:p>
        </p:txBody>
      </p:sp>
      <p:sp>
        <p:nvSpPr>
          <p:cNvPr id="6" name="Content Placeholder 5">
            <a:extLst>
              <a:ext uri="{FF2B5EF4-FFF2-40B4-BE49-F238E27FC236}">
                <a16:creationId xmlns:a16="http://schemas.microsoft.com/office/drawing/2014/main" id="{3B8B4CAE-D1D7-453C-9E9F-4610B7CE4D06}"/>
              </a:ext>
            </a:extLst>
          </p:cNvPr>
          <p:cNvSpPr>
            <a:spLocks noGrp="1"/>
          </p:cNvSpPr>
          <p:nvPr>
            <p:ph idx="1"/>
          </p:nvPr>
        </p:nvSpPr>
        <p:spPr/>
        <p:txBody>
          <a:bodyPr/>
          <a:lstStyle/>
          <a:p>
            <a:endParaRPr lang="en-NL" dirty="0"/>
          </a:p>
        </p:txBody>
      </p:sp>
      <p:sp>
        <p:nvSpPr>
          <p:cNvPr id="8" name="Oval 7"/>
          <p:cNvSpPr/>
          <p:nvPr/>
        </p:nvSpPr>
        <p:spPr>
          <a:xfrm rot="2159634">
            <a:off x="2336296" y="3043948"/>
            <a:ext cx="1016056" cy="591526"/>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pic>
        <p:nvPicPr>
          <p:cNvPr id="1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64829" y="4301258"/>
            <a:ext cx="1241885" cy="652786"/>
          </a:xfrm>
          <a:prstGeom prst="rect">
            <a:avLst/>
          </a:prstGeom>
          <a:noFill/>
          <a:extLst>
            <a:ext uri="{909E8E84-426E-40DD-AFC4-6F175D3DCCD1}">
              <a14:hiddenFill xmlns:a14="http://schemas.microsoft.com/office/drawing/2010/main">
                <a:solidFill>
                  <a:srgbClr val="FFFFFF"/>
                </a:solidFill>
              </a14:hiddenFill>
            </a:ext>
          </a:extLst>
        </p:spPr>
      </p:pic>
      <p:sp>
        <p:nvSpPr>
          <p:cNvPr id="21" name="Cloud 20"/>
          <p:cNvSpPr/>
          <p:nvPr/>
        </p:nvSpPr>
        <p:spPr>
          <a:xfrm>
            <a:off x="1407781" y="1386007"/>
            <a:ext cx="1574540"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22" name="Cloud 21"/>
          <p:cNvSpPr/>
          <p:nvPr/>
        </p:nvSpPr>
        <p:spPr>
          <a:xfrm>
            <a:off x="240308" y="941325"/>
            <a:ext cx="996523"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pic>
        <p:nvPicPr>
          <p:cNvPr id="23"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562" y="1002944"/>
            <a:ext cx="479430" cy="39009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logo ifttt"/>
          <p:cNvPicPr>
            <a:picLocks noChangeAspect="1" noChangeArrowheads="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531737" y="1346492"/>
            <a:ext cx="1381703" cy="622497"/>
          </a:xfrm>
          <a:prstGeom prst="rect">
            <a:avLst/>
          </a:prstGeom>
          <a:noFill/>
          <a:extLst>
            <a:ext uri="{909E8E84-426E-40DD-AFC4-6F175D3DCCD1}">
              <a14:hiddenFill xmlns:a14="http://schemas.microsoft.com/office/drawing/2010/main">
                <a:solidFill>
                  <a:srgbClr val="FFFFFF"/>
                </a:solidFill>
              </a14:hiddenFill>
            </a:ext>
          </a:extLst>
        </p:spPr>
      </p:pic>
      <p:sp>
        <p:nvSpPr>
          <p:cNvPr id="25" name="Freeform 24"/>
          <p:cNvSpPr/>
          <p:nvPr/>
        </p:nvSpPr>
        <p:spPr>
          <a:xfrm>
            <a:off x="915372" y="1261278"/>
            <a:ext cx="1086732" cy="227030"/>
          </a:xfrm>
          <a:custGeom>
            <a:avLst/>
            <a:gdLst>
              <a:gd name="connsiteX0" fmla="*/ 0 w 1264920"/>
              <a:gd name="connsiteY0" fmla="*/ 0 h 320040"/>
              <a:gd name="connsiteX1" fmla="*/ 792480 w 1264920"/>
              <a:gd name="connsiteY1" fmla="*/ 60960 h 320040"/>
              <a:gd name="connsiteX2" fmla="*/ 1264920 w 1264920"/>
              <a:gd name="connsiteY2" fmla="*/ 320040 h 320040"/>
            </a:gdLst>
            <a:ahLst/>
            <a:cxnLst>
              <a:cxn ang="0">
                <a:pos x="connsiteX0" y="connsiteY0"/>
              </a:cxn>
              <a:cxn ang="0">
                <a:pos x="connsiteX1" y="connsiteY1"/>
              </a:cxn>
              <a:cxn ang="0">
                <a:pos x="connsiteX2" y="connsiteY2"/>
              </a:cxn>
            </a:cxnLst>
            <a:rect l="l" t="t" r="r" b="b"/>
            <a:pathLst>
              <a:path w="1264920" h="320040">
                <a:moveTo>
                  <a:pt x="0" y="0"/>
                </a:moveTo>
                <a:cubicBezTo>
                  <a:pt x="290830" y="3810"/>
                  <a:pt x="581660" y="7620"/>
                  <a:pt x="792480" y="60960"/>
                </a:cubicBezTo>
                <a:cubicBezTo>
                  <a:pt x="1003300" y="114300"/>
                  <a:pt x="1264920" y="320040"/>
                  <a:pt x="1264920" y="32004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nvGrpSpPr>
          <p:cNvPr id="4" name="Group 3"/>
          <p:cNvGrpSpPr/>
          <p:nvPr/>
        </p:nvGrpSpPr>
        <p:grpSpPr>
          <a:xfrm>
            <a:off x="2783060" y="3278839"/>
            <a:ext cx="583503" cy="368886"/>
            <a:chOff x="4660368" y="5576091"/>
            <a:chExt cx="1723828" cy="1341138"/>
          </a:xfrm>
        </p:grpSpPr>
        <p:pic>
          <p:nvPicPr>
            <p:cNvPr id="3" name="Picture 25" descr="Image result for docker container ic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33"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pic>
        <p:nvPicPr>
          <p:cNvPr id="29" name="Picture 25" descr="Image result for docker container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53523" y="2940506"/>
            <a:ext cx="909022" cy="707219"/>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p:cNvSpPr/>
          <p:nvPr/>
        </p:nvSpPr>
        <p:spPr>
          <a:xfrm rot="2159634">
            <a:off x="3300006" y="3054607"/>
            <a:ext cx="1016056" cy="591526"/>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cxnSp>
        <p:nvCxnSpPr>
          <p:cNvPr id="31" name="Straight Arrow Connector 30"/>
          <p:cNvCxnSpPr/>
          <p:nvPr/>
        </p:nvCxnSpPr>
        <p:spPr>
          <a:xfrm>
            <a:off x="3493739" y="2940506"/>
            <a:ext cx="109071" cy="195507"/>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244607" y="2413150"/>
            <a:ext cx="249131" cy="5273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3" name="Picture 33"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23407" y="3231749"/>
            <a:ext cx="569253" cy="28462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2319170" y="3653527"/>
            <a:ext cx="748923" cy="417037"/>
          </a:xfrm>
          <a:prstGeom prst="rect">
            <a:avLst/>
          </a:prstGeom>
          <a:noFill/>
        </p:spPr>
        <p:txBody>
          <a:bodyPr wrap="none" rtlCol="0">
            <a:spAutoFit/>
          </a:bodyPr>
          <a:lstStyle/>
          <a:p>
            <a:r>
              <a:rPr lang="nl-NL" sz="1055" dirty="0"/>
              <a:t>Workflow</a:t>
            </a:r>
            <a:br>
              <a:rPr lang="nl-NL" sz="1055" dirty="0"/>
            </a:br>
            <a:r>
              <a:rPr lang="nl-NL" sz="1055" dirty="0" err="1"/>
              <a:t>Launcher</a:t>
            </a:r>
            <a:endParaRPr lang="en-US" sz="1055" dirty="0" err="1"/>
          </a:p>
        </p:txBody>
      </p:sp>
      <p:sp>
        <p:nvSpPr>
          <p:cNvPr id="36" name="TextBox 35"/>
          <p:cNvSpPr txBox="1"/>
          <p:nvPr/>
        </p:nvSpPr>
        <p:spPr>
          <a:xfrm>
            <a:off x="3313340" y="3653527"/>
            <a:ext cx="718466" cy="417037"/>
          </a:xfrm>
          <a:prstGeom prst="rect">
            <a:avLst/>
          </a:prstGeom>
          <a:noFill/>
        </p:spPr>
        <p:txBody>
          <a:bodyPr wrap="none" rtlCol="0">
            <a:spAutoFit/>
          </a:bodyPr>
          <a:lstStyle/>
          <a:p>
            <a:r>
              <a:rPr lang="nl-NL" sz="1055" dirty="0"/>
              <a:t>Tweet</a:t>
            </a:r>
          </a:p>
          <a:p>
            <a:r>
              <a:rPr lang="nl-NL" sz="1055" dirty="0" err="1"/>
              <a:t>Validator</a:t>
            </a:r>
            <a:endParaRPr lang="en-US" sz="1055" dirty="0" err="1"/>
          </a:p>
        </p:txBody>
      </p:sp>
      <p:pic>
        <p:nvPicPr>
          <p:cNvPr id="37" name="Picture 25" descr="Image result for docker container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39077" y="2964197"/>
            <a:ext cx="909022" cy="707219"/>
          </a:xfrm>
          <a:prstGeom prst="rect">
            <a:avLst/>
          </a:prstGeom>
          <a:noFill/>
          <a:extLst>
            <a:ext uri="{909E8E84-426E-40DD-AFC4-6F175D3DCCD1}">
              <a14:hiddenFill xmlns:a14="http://schemas.microsoft.com/office/drawing/2010/main">
                <a:solidFill>
                  <a:srgbClr val="FFFFFF"/>
                </a:solidFill>
              </a14:hiddenFill>
            </a:ext>
          </a:extLst>
        </p:spPr>
      </p:pic>
      <p:sp>
        <p:nvSpPr>
          <p:cNvPr id="38" name="Oval 37"/>
          <p:cNvSpPr/>
          <p:nvPr/>
        </p:nvSpPr>
        <p:spPr>
          <a:xfrm rot="2159634">
            <a:off x="4185560" y="3078299"/>
            <a:ext cx="1016056" cy="591526"/>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cxnSp>
        <p:nvCxnSpPr>
          <p:cNvPr id="39" name="Straight Arrow Connector 38"/>
          <p:cNvCxnSpPr/>
          <p:nvPr/>
        </p:nvCxnSpPr>
        <p:spPr>
          <a:xfrm>
            <a:off x="4379293" y="2964198"/>
            <a:ext cx="109071" cy="195507"/>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4130161" y="2436842"/>
            <a:ext cx="249131" cy="5273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41" name="Picture 33"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08961" y="3255441"/>
            <a:ext cx="569253" cy="284627"/>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4198894" y="3653527"/>
            <a:ext cx="688009" cy="417037"/>
          </a:xfrm>
          <a:prstGeom prst="rect">
            <a:avLst/>
          </a:prstGeom>
          <a:noFill/>
        </p:spPr>
        <p:txBody>
          <a:bodyPr wrap="none" rtlCol="0">
            <a:spAutoFit/>
          </a:bodyPr>
          <a:lstStyle/>
          <a:p>
            <a:r>
              <a:rPr lang="nl-NL" sz="1055" dirty="0"/>
              <a:t>Tweet</a:t>
            </a:r>
          </a:p>
          <a:p>
            <a:r>
              <a:rPr lang="nl-NL" sz="1055" dirty="0" err="1"/>
              <a:t>Enricher</a:t>
            </a:r>
            <a:endParaRPr lang="en-US" sz="1055" dirty="0" err="1"/>
          </a:p>
        </p:txBody>
      </p:sp>
      <p:pic>
        <p:nvPicPr>
          <p:cNvPr id="43" name="Picture 25" descr="Image result for docker container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46365" y="2964314"/>
            <a:ext cx="909022" cy="707219"/>
          </a:xfrm>
          <a:prstGeom prst="rect">
            <a:avLst/>
          </a:prstGeom>
          <a:noFill/>
          <a:extLst>
            <a:ext uri="{909E8E84-426E-40DD-AFC4-6F175D3DCCD1}">
              <a14:hiddenFill xmlns:a14="http://schemas.microsoft.com/office/drawing/2010/main">
                <a:solidFill>
                  <a:srgbClr val="FFFFFF"/>
                </a:solidFill>
              </a14:hiddenFill>
            </a:ext>
          </a:extLst>
        </p:spPr>
      </p:pic>
      <p:sp>
        <p:nvSpPr>
          <p:cNvPr id="44" name="Oval 43"/>
          <p:cNvSpPr/>
          <p:nvPr/>
        </p:nvSpPr>
        <p:spPr>
          <a:xfrm rot="2159634">
            <a:off x="5092848" y="3078416"/>
            <a:ext cx="1016056" cy="591526"/>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cxnSp>
        <p:nvCxnSpPr>
          <p:cNvPr id="45" name="Straight Arrow Connector 44"/>
          <p:cNvCxnSpPr/>
          <p:nvPr/>
        </p:nvCxnSpPr>
        <p:spPr>
          <a:xfrm>
            <a:off x="5286581" y="2964314"/>
            <a:ext cx="109071" cy="195507"/>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5037450" y="2436958"/>
            <a:ext cx="249131" cy="5273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47" name="Picture 33"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316249" y="3255557"/>
            <a:ext cx="569253" cy="284627"/>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5106183" y="3653527"/>
            <a:ext cx="553357" cy="417037"/>
          </a:xfrm>
          <a:prstGeom prst="rect">
            <a:avLst/>
          </a:prstGeom>
          <a:noFill/>
        </p:spPr>
        <p:txBody>
          <a:bodyPr wrap="none" rtlCol="0">
            <a:spAutoFit/>
          </a:bodyPr>
          <a:lstStyle/>
          <a:p>
            <a:r>
              <a:rPr lang="nl-NL" sz="1055" dirty="0"/>
              <a:t>Tweet</a:t>
            </a:r>
          </a:p>
          <a:p>
            <a:r>
              <a:rPr lang="nl-NL" sz="1055" dirty="0"/>
              <a:t>Board</a:t>
            </a:r>
          </a:p>
        </p:txBody>
      </p:sp>
      <p:cxnSp>
        <p:nvCxnSpPr>
          <p:cNvPr id="52" name="Straight Arrow Connector 51"/>
          <p:cNvCxnSpPr/>
          <p:nvPr/>
        </p:nvCxnSpPr>
        <p:spPr>
          <a:xfrm>
            <a:off x="3029030" y="3635709"/>
            <a:ext cx="566" cy="677906"/>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Cloud 61"/>
          <p:cNvSpPr/>
          <p:nvPr/>
        </p:nvSpPr>
        <p:spPr>
          <a:xfrm>
            <a:off x="3247524" y="858516"/>
            <a:ext cx="4839177" cy="1327484"/>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712"/>
          </a:p>
        </p:txBody>
      </p:sp>
      <p:cxnSp>
        <p:nvCxnSpPr>
          <p:cNvPr id="73" name="Elbow Connector 72"/>
          <p:cNvCxnSpPr>
            <a:cxnSpLocks/>
            <a:endCxn id="105" idx="1"/>
          </p:cNvCxnSpPr>
          <p:nvPr/>
        </p:nvCxnSpPr>
        <p:spPr>
          <a:xfrm rot="5400000">
            <a:off x="1502188" y="1720735"/>
            <a:ext cx="1397682" cy="1271694"/>
          </a:xfrm>
          <a:prstGeom prst="bentConnector3">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074" name="Picture 2" descr="Image result for logo virtual box"/>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3433" y="4116643"/>
            <a:ext cx="674824" cy="67482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25" descr="Image result for docker container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21006" y="3031108"/>
            <a:ext cx="909022" cy="70721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p:cNvCxnSpPr/>
          <p:nvPr/>
        </p:nvCxnSpPr>
        <p:spPr>
          <a:xfrm>
            <a:off x="6055387" y="2964314"/>
            <a:ext cx="214906" cy="262302"/>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6223462" y="3653527"/>
            <a:ext cx="575799" cy="254685"/>
          </a:xfrm>
          <a:prstGeom prst="rect">
            <a:avLst/>
          </a:prstGeom>
          <a:noFill/>
        </p:spPr>
        <p:txBody>
          <a:bodyPr wrap="none" rtlCol="0">
            <a:spAutoFit/>
          </a:bodyPr>
          <a:lstStyle/>
          <a:p>
            <a:r>
              <a:rPr lang="nl-NL" sz="1055" dirty="0"/>
              <a:t>Cache</a:t>
            </a:r>
          </a:p>
        </p:txBody>
      </p:sp>
      <p:pic>
        <p:nvPicPr>
          <p:cNvPr id="51" name="Picture 2" descr="redis-logo"/>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5879" y="3243142"/>
            <a:ext cx="399830" cy="337519"/>
          </a:xfrm>
          <a:prstGeom prst="rect">
            <a:avLst/>
          </a:prstGeom>
          <a:noFill/>
          <a:extLst>
            <a:ext uri="{909E8E84-426E-40DD-AFC4-6F175D3DCCD1}">
              <a14:hiddenFill xmlns:a14="http://schemas.microsoft.com/office/drawing/2010/main">
                <a:solidFill>
                  <a:srgbClr val="FFFFFF"/>
                </a:solidFill>
              </a14:hiddenFill>
            </a:ext>
          </a:extLst>
        </p:spPr>
      </p:pic>
      <p:sp>
        <p:nvSpPr>
          <p:cNvPr id="63" name="Oval 62"/>
          <p:cNvSpPr/>
          <p:nvPr/>
        </p:nvSpPr>
        <p:spPr>
          <a:xfrm rot="2159634">
            <a:off x="5938398" y="3054607"/>
            <a:ext cx="1016056" cy="591526"/>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pic>
        <p:nvPicPr>
          <p:cNvPr id="66" name="Picture 11"/>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8093794" y="2035455"/>
            <a:ext cx="881586" cy="577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9" name="Straight Arrow Connector 68"/>
          <p:cNvCxnSpPr/>
          <p:nvPr/>
        </p:nvCxnSpPr>
        <p:spPr>
          <a:xfrm>
            <a:off x="7031230" y="3053193"/>
            <a:ext cx="109071" cy="195507"/>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6945717" y="3675611"/>
            <a:ext cx="739305" cy="417037"/>
          </a:xfrm>
          <a:prstGeom prst="rect">
            <a:avLst/>
          </a:prstGeom>
          <a:noFill/>
        </p:spPr>
        <p:txBody>
          <a:bodyPr wrap="none" rtlCol="0">
            <a:spAutoFit/>
          </a:bodyPr>
          <a:lstStyle/>
          <a:p>
            <a:pPr algn="ctr"/>
            <a:r>
              <a:rPr lang="nl-NL" sz="1055" dirty="0"/>
              <a:t>Cache</a:t>
            </a:r>
            <a:br>
              <a:rPr lang="nl-NL" sz="1055" dirty="0"/>
            </a:br>
            <a:r>
              <a:rPr lang="nl-NL" sz="1055" dirty="0" err="1"/>
              <a:t>Inspector</a:t>
            </a:r>
            <a:endParaRPr lang="nl-NL" sz="1055" dirty="0"/>
          </a:p>
        </p:txBody>
      </p:sp>
      <p:sp>
        <p:nvSpPr>
          <p:cNvPr id="74" name="Oval 73"/>
          <p:cNvSpPr/>
          <p:nvPr/>
        </p:nvSpPr>
        <p:spPr>
          <a:xfrm rot="2159634">
            <a:off x="6830372" y="3107120"/>
            <a:ext cx="1016056" cy="591526"/>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cxnSp>
        <p:nvCxnSpPr>
          <p:cNvPr id="75" name="Straight Arrow Connector 74"/>
          <p:cNvCxnSpPr/>
          <p:nvPr/>
        </p:nvCxnSpPr>
        <p:spPr>
          <a:xfrm>
            <a:off x="6758094" y="2503753"/>
            <a:ext cx="249131" cy="5273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77" name="Picture 25" descr="Image result for docker container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42880" y="3053192"/>
            <a:ext cx="909022" cy="707219"/>
          </a:xfrm>
          <a:prstGeom prst="rect">
            <a:avLst/>
          </a:prstGeom>
          <a:noFill/>
          <a:extLst>
            <a:ext uri="{909E8E84-426E-40DD-AFC4-6F175D3DCCD1}">
              <a14:hiddenFill xmlns:a14="http://schemas.microsoft.com/office/drawing/2010/main">
                <a:solidFill>
                  <a:srgbClr val="FFFFFF"/>
                </a:solidFill>
              </a14:hiddenFill>
            </a:ext>
          </a:extLst>
        </p:spPr>
      </p:pic>
      <p:cxnSp>
        <p:nvCxnSpPr>
          <p:cNvPr id="78" name="Straight Arrow Connector 77"/>
          <p:cNvCxnSpPr/>
          <p:nvPr/>
        </p:nvCxnSpPr>
        <p:spPr>
          <a:xfrm>
            <a:off x="7883096" y="3053193"/>
            <a:ext cx="109071" cy="195507"/>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7840862" y="3675611"/>
            <a:ext cx="861133" cy="254685"/>
          </a:xfrm>
          <a:prstGeom prst="rect">
            <a:avLst/>
          </a:prstGeom>
          <a:noFill/>
        </p:spPr>
        <p:txBody>
          <a:bodyPr wrap="none" rtlCol="0">
            <a:spAutoFit/>
          </a:bodyPr>
          <a:lstStyle/>
          <a:p>
            <a:r>
              <a:rPr lang="nl-NL" sz="1055" dirty="0" err="1"/>
              <a:t>LogMonitor</a:t>
            </a:r>
            <a:endParaRPr lang="nl-NL" sz="1055" dirty="0"/>
          </a:p>
        </p:txBody>
      </p:sp>
      <p:sp>
        <p:nvSpPr>
          <p:cNvPr id="80" name="Oval 79"/>
          <p:cNvSpPr/>
          <p:nvPr/>
        </p:nvSpPr>
        <p:spPr>
          <a:xfrm rot="2159634">
            <a:off x="7660272" y="3076691"/>
            <a:ext cx="1016056" cy="591526"/>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cxnSp>
        <p:nvCxnSpPr>
          <p:cNvPr id="81" name="Straight Arrow Connector 80"/>
          <p:cNvCxnSpPr/>
          <p:nvPr/>
        </p:nvCxnSpPr>
        <p:spPr>
          <a:xfrm>
            <a:off x="7609960" y="2503753"/>
            <a:ext cx="249131" cy="52735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1" name="Freeform 10"/>
          <p:cNvSpPr/>
          <p:nvPr/>
        </p:nvSpPr>
        <p:spPr>
          <a:xfrm>
            <a:off x="6067538" y="2748149"/>
            <a:ext cx="956340" cy="530811"/>
          </a:xfrm>
          <a:custGeom>
            <a:avLst/>
            <a:gdLst>
              <a:gd name="connsiteX0" fmla="*/ 1813560 w 1813560"/>
              <a:gd name="connsiteY0" fmla="*/ 1006606 h 1006606"/>
              <a:gd name="connsiteX1" fmla="*/ 899160 w 1813560"/>
              <a:gd name="connsiteY1" fmla="*/ 31246 h 1006606"/>
              <a:gd name="connsiteX2" fmla="*/ 0 w 1813560"/>
              <a:gd name="connsiteY2" fmla="*/ 336046 h 1006606"/>
            </a:gdLst>
            <a:ahLst/>
            <a:cxnLst>
              <a:cxn ang="0">
                <a:pos x="connsiteX0" y="connsiteY0"/>
              </a:cxn>
              <a:cxn ang="0">
                <a:pos x="connsiteX1" y="connsiteY1"/>
              </a:cxn>
              <a:cxn ang="0">
                <a:pos x="connsiteX2" y="connsiteY2"/>
              </a:cxn>
            </a:cxnLst>
            <a:rect l="l" t="t" r="r" b="b"/>
            <a:pathLst>
              <a:path w="1813560" h="1006606">
                <a:moveTo>
                  <a:pt x="1813560" y="1006606"/>
                </a:moveTo>
                <a:cubicBezTo>
                  <a:pt x="1507490" y="574806"/>
                  <a:pt x="1201420" y="143006"/>
                  <a:pt x="899160" y="31246"/>
                </a:cubicBezTo>
                <a:cubicBezTo>
                  <a:pt x="596900" y="-80514"/>
                  <a:pt x="298450" y="127766"/>
                  <a:pt x="0" y="3360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cxnSp>
        <p:nvCxnSpPr>
          <p:cNvPr id="82" name="Straight Arrow Connector 81"/>
          <p:cNvCxnSpPr/>
          <p:nvPr/>
        </p:nvCxnSpPr>
        <p:spPr>
          <a:xfrm>
            <a:off x="7946225" y="3452446"/>
            <a:ext cx="0" cy="915744"/>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83" name="Picture 33"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992167" y="3351082"/>
            <a:ext cx="569253" cy="28462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p:cNvGrpSpPr/>
          <p:nvPr/>
        </p:nvGrpSpPr>
        <p:grpSpPr>
          <a:xfrm>
            <a:off x="7206804" y="3348862"/>
            <a:ext cx="593231" cy="411550"/>
            <a:chOff x="13067802" y="5789785"/>
            <a:chExt cx="1723828" cy="1341138"/>
          </a:xfrm>
        </p:grpSpPr>
        <p:pic>
          <p:nvPicPr>
            <p:cNvPr id="67" name="Picture 25" descr="Image result for docker container icon"/>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3"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2" name="Group 71"/>
          <p:cNvGrpSpPr/>
          <p:nvPr/>
        </p:nvGrpSpPr>
        <p:grpSpPr>
          <a:xfrm>
            <a:off x="6908853" y="3210336"/>
            <a:ext cx="593231" cy="411550"/>
            <a:chOff x="13067802" y="5789785"/>
            <a:chExt cx="1723828" cy="1341138"/>
          </a:xfrm>
        </p:grpSpPr>
        <p:pic>
          <p:nvPicPr>
            <p:cNvPr id="76" name="Picture 25" descr="Image result for docker container icon"/>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33"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6" name="Group 85"/>
          <p:cNvGrpSpPr/>
          <p:nvPr/>
        </p:nvGrpSpPr>
        <p:grpSpPr>
          <a:xfrm>
            <a:off x="7121997" y="3071062"/>
            <a:ext cx="593231" cy="411550"/>
            <a:chOff x="13067802" y="5789785"/>
            <a:chExt cx="1723828" cy="1341138"/>
          </a:xfrm>
        </p:grpSpPr>
        <p:pic>
          <p:nvPicPr>
            <p:cNvPr id="87" name="Picture 25" descr="Image result for docker container icon"/>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33"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9" name="Group 88"/>
          <p:cNvGrpSpPr/>
          <p:nvPr/>
        </p:nvGrpSpPr>
        <p:grpSpPr>
          <a:xfrm>
            <a:off x="2608660" y="3001628"/>
            <a:ext cx="583503" cy="368886"/>
            <a:chOff x="4660368" y="5576091"/>
            <a:chExt cx="1723828" cy="1341138"/>
          </a:xfrm>
        </p:grpSpPr>
        <p:pic>
          <p:nvPicPr>
            <p:cNvPr id="90" name="Picture 25" descr="Image result for docker container ic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33"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2" name="Group 91"/>
          <p:cNvGrpSpPr/>
          <p:nvPr/>
        </p:nvGrpSpPr>
        <p:grpSpPr>
          <a:xfrm>
            <a:off x="2338150" y="3193724"/>
            <a:ext cx="583503" cy="368886"/>
            <a:chOff x="4660368" y="5576091"/>
            <a:chExt cx="1723828" cy="1341138"/>
          </a:xfrm>
        </p:grpSpPr>
        <p:pic>
          <p:nvPicPr>
            <p:cNvPr id="93" name="Picture 25" descr="Image result for docker container ic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33"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95" name="Straight Arrow Connector 94"/>
          <p:cNvCxnSpPr/>
          <p:nvPr/>
        </p:nvCxnSpPr>
        <p:spPr>
          <a:xfrm>
            <a:off x="3922228" y="3635709"/>
            <a:ext cx="566" cy="677906"/>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6" name="Straight Arrow Connector 95"/>
          <p:cNvCxnSpPr/>
          <p:nvPr/>
        </p:nvCxnSpPr>
        <p:spPr>
          <a:xfrm>
            <a:off x="4815425" y="3635709"/>
            <a:ext cx="566" cy="677906"/>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5708622" y="3635709"/>
            <a:ext cx="566" cy="677906"/>
          </a:xfrm>
          <a:prstGeom prst="straightConnector1">
            <a:avLst/>
          </a:prstGeom>
          <a:ln w="28575">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65A9E498-D752-4EBA-A175-7FC961755C73}"/>
              </a:ext>
            </a:extLst>
          </p:cNvPr>
          <p:cNvSpPr txBox="1"/>
          <p:nvPr/>
        </p:nvSpPr>
        <p:spPr>
          <a:xfrm>
            <a:off x="1261670" y="3662079"/>
            <a:ext cx="718466" cy="417037"/>
          </a:xfrm>
          <a:prstGeom prst="rect">
            <a:avLst/>
          </a:prstGeom>
          <a:noFill/>
        </p:spPr>
        <p:txBody>
          <a:bodyPr wrap="none" rtlCol="0">
            <a:spAutoFit/>
          </a:bodyPr>
          <a:lstStyle/>
          <a:p>
            <a:r>
              <a:rPr lang="nl-NL" sz="1055" dirty="0"/>
              <a:t>Tweet</a:t>
            </a:r>
          </a:p>
          <a:p>
            <a:r>
              <a:rPr lang="nl-NL" sz="1055" dirty="0"/>
              <a:t>Receiver</a:t>
            </a:r>
            <a:endParaRPr lang="en-US" sz="1055" dirty="0" err="1"/>
          </a:p>
        </p:txBody>
      </p:sp>
      <p:pic>
        <p:nvPicPr>
          <p:cNvPr id="102" name="Picture 25" descr="Image result for docker container icon">
            <a:extLst>
              <a:ext uri="{FF2B5EF4-FFF2-40B4-BE49-F238E27FC236}">
                <a16:creationId xmlns:a16="http://schemas.microsoft.com/office/drawing/2014/main" id="{B8CE5FB0-8DA2-45C1-8600-CFDBF505B7D1}"/>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7499" y="3116488"/>
            <a:ext cx="909022" cy="707219"/>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756EADDF-52EA-41FF-A93D-0D6290FB13FE}"/>
              </a:ext>
            </a:extLst>
          </p:cNvPr>
          <p:cNvCxnSpPr/>
          <p:nvPr/>
        </p:nvCxnSpPr>
        <p:spPr>
          <a:xfrm>
            <a:off x="1447715" y="3116489"/>
            <a:ext cx="109071" cy="195507"/>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105" name="Oval 104">
            <a:extLst>
              <a:ext uri="{FF2B5EF4-FFF2-40B4-BE49-F238E27FC236}">
                <a16:creationId xmlns:a16="http://schemas.microsoft.com/office/drawing/2014/main" id="{E7D7C95A-86F8-44F7-B165-2A0374616FFE}"/>
              </a:ext>
            </a:extLst>
          </p:cNvPr>
          <p:cNvSpPr/>
          <p:nvPr/>
        </p:nvSpPr>
        <p:spPr>
          <a:xfrm rot="2159634">
            <a:off x="1224891" y="3139987"/>
            <a:ext cx="1016056" cy="591526"/>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cxnSp>
        <p:nvCxnSpPr>
          <p:cNvPr id="107" name="Straight Arrow Connector 106">
            <a:extLst>
              <a:ext uri="{FF2B5EF4-FFF2-40B4-BE49-F238E27FC236}">
                <a16:creationId xmlns:a16="http://schemas.microsoft.com/office/drawing/2014/main" id="{5BE88C6A-6001-4B1D-BA39-3E006D767264}"/>
              </a:ext>
            </a:extLst>
          </p:cNvPr>
          <p:cNvCxnSpPr/>
          <p:nvPr/>
        </p:nvCxnSpPr>
        <p:spPr>
          <a:xfrm>
            <a:off x="1510844" y="3515742"/>
            <a:ext cx="0" cy="915744"/>
          </a:xfrm>
          <a:prstGeom prst="straightConnector1">
            <a:avLst/>
          </a:prstGeom>
          <a:ln w="28575">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108" name="Picture 33" descr="Related image">
            <a:extLst>
              <a:ext uri="{FF2B5EF4-FFF2-40B4-BE49-F238E27FC236}">
                <a16:creationId xmlns:a16="http://schemas.microsoft.com/office/drawing/2014/main" id="{3E69AF3A-07B5-4777-89DB-7B74770E41B3}"/>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6786" y="3414378"/>
            <a:ext cx="569253" cy="284627"/>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30F986CC-A9F8-4C9A-B36F-08B38F5C20D9}"/>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4182618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074"/>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1"/>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7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7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1"/>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2"/>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95"/>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9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97"/>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00"/>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102"/>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103"/>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05"/>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107"/>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0" grpId="0" animBg="1"/>
      <p:bldP spid="8" grpId="0" animBg="1"/>
      <p:bldP spid="30" grpId="0" animBg="1"/>
      <p:bldP spid="34" grpId="0"/>
      <p:bldP spid="36" grpId="0"/>
      <p:bldP spid="38" grpId="0" animBg="1"/>
      <p:bldP spid="42" grpId="0"/>
      <p:bldP spid="44" grpId="0" animBg="1"/>
      <p:bldP spid="48" grpId="0"/>
      <p:bldP spid="62" grpId="0" animBg="1"/>
      <p:bldP spid="65" grpId="0"/>
      <p:bldP spid="63" grpId="0" animBg="1"/>
      <p:bldP spid="71" grpId="0"/>
      <p:bldP spid="74" grpId="0" animBg="1"/>
      <p:bldP spid="79" grpId="0"/>
      <p:bldP spid="80" grpId="0" animBg="1"/>
      <p:bldP spid="11" grpId="0" animBg="1"/>
      <p:bldP spid="100" grpId="0"/>
      <p:bldP spid="10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08C2E-5D8A-4FA4-A8CF-87F79421E7C3}"/>
              </a:ext>
            </a:extLst>
          </p:cNvPr>
          <p:cNvSpPr>
            <a:spLocks noGrp="1"/>
          </p:cNvSpPr>
          <p:nvPr>
            <p:ph type="title"/>
          </p:nvPr>
        </p:nvSpPr>
        <p:spPr/>
        <p:txBody>
          <a:bodyPr/>
          <a:lstStyle/>
          <a:p>
            <a:r>
              <a:rPr lang="nl-NL" dirty="0" err="1"/>
              <a:t>Choreography</a:t>
            </a:r>
            <a:r>
              <a:rPr lang="nl-NL" dirty="0"/>
              <a:t> partners – </a:t>
            </a:r>
            <a:r>
              <a:rPr lang="nl-NL" dirty="0" err="1"/>
              <a:t>Pods</a:t>
            </a:r>
            <a:r>
              <a:rPr lang="nl-NL" dirty="0"/>
              <a:t> in </a:t>
            </a:r>
            <a:r>
              <a:rPr lang="nl-NL" dirty="0" err="1"/>
              <a:t>Kubernetes</a:t>
            </a:r>
            <a:endParaRPr lang="en-NL" dirty="0"/>
          </a:p>
        </p:txBody>
      </p:sp>
      <p:sp>
        <p:nvSpPr>
          <p:cNvPr id="3" name="Content Placeholder 2">
            <a:extLst>
              <a:ext uri="{FF2B5EF4-FFF2-40B4-BE49-F238E27FC236}">
                <a16:creationId xmlns:a16="http://schemas.microsoft.com/office/drawing/2014/main" id="{E6068595-BD1E-4628-B219-FCA7C7412BFD}"/>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420EA7F9-8E73-4320-BF08-5DDDAC0827CF}"/>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5" name="Picture 4">
            <a:extLst>
              <a:ext uri="{FF2B5EF4-FFF2-40B4-BE49-F238E27FC236}">
                <a16:creationId xmlns:a16="http://schemas.microsoft.com/office/drawing/2014/main" id="{57E0C708-E701-499B-BAB8-3E5958E1BBA7}"/>
              </a:ext>
            </a:extLst>
          </p:cNvPr>
          <p:cNvPicPr>
            <a:picLocks noChangeAspect="1"/>
          </p:cNvPicPr>
          <p:nvPr/>
        </p:nvPicPr>
        <p:blipFill>
          <a:blip r:embed="rId2"/>
          <a:stretch>
            <a:fillRect/>
          </a:stretch>
        </p:blipFill>
        <p:spPr>
          <a:xfrm>
            <a:off x="576775" y="854132"/>
            <a:ext cx="7990449" cy="40148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2989784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the workflow choreography – with translation of the tweet</a:t>
            </a:r>
            <a:endParaRPr lang="nl-NL" dirty="0"/>
          </a:p>
        </p:txBody>
      </p:sp>
      <p:sp>
        <p:nvSpPr>
          <p:cNvPr id="3" name="Content Placeholder 2">
            <a:extLst>
              <a:ext uri="{FF2B5EF4-FFF2-40B4-BE49-F238E27FC236}">
                <a16:creationId xmlns:a16="http://schemas.microsoft.com/office/drawing/2014/main" id="{00876825-18F2-4C9E-AF89-090F29416D73}"/>
              </a:ext>
            </a:extLst>
          </p:cNvPr>
          <p:cNvSpPr>
            <a:spLocks noGrp="1"/>
          </p:cNvSpPr>
          <p:nvPr>
            <p:ph idx="1"/>
          </p:nvPr>
        </p:nvSpPr>
        <p:spPr/>
        <p:txBody>
          <a:bodyPr/>
          <a:lstStyle/>
          <a:p>
            <a:endParaRPr lang="en-NL"/>
          </a:p>
        </p:txBody>
      </p:sp>
      <p:sp>
        <p:nvSpPr>
          <p:cNvPr id="4" name="Rounded Rectangle 3"/>
          <p:cNvSpPr/>
          <p:nvPr/>
        </p:nvSpPr>
        <p:spPr>
          <a:xfrm>
            <a:off x="1710258" y="2265331"/>
            <a:ext cx="953449" cy="422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Validate</a:t>
            </a:r>
            <a:r>
              <a:rPr lang="nl-NL" sz="1055" dirty="0"/>
              <a:t> Tweet</a:t>
            </a:r>
            <a:endParaRPr lang="en-US" sz="1055" dirty="0"/>
          </a:p>
        </p:txBody>
      </p:sp>
      <p:sp>
        <p:nvSpPr>
          <p:cNvPr id="5" name="Rounded Rectangle 4"/>
          <p:cNvSpPr/>
          <p:nvPr/>
        </p:nvSpPr>
        <p:spPr>
          <a:xfrm>
            <a:off x="3385330" y="3155252"/>
            <a:ext cx="953449" cy="422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Enrich</a:t>
            </a:r>
            <a:r>
              <a:rPr lang="nl-NL" sz="1055" dirty="0"/>
              <a:t> Tweet</a:t>
            </a:r>
            <a:endParaRPr lang="en-US" sz="1055" dirty="0"/>
          </a:p>
        </p:txBody>
      </p:sp>
      <p:sp>
        <p:nvSpPr>
          <p:cNvPr id="6" name="Rounded Rectangle 5"/>
          <p:cNvSpPr/>
          <p:nvPr/>
        </p:nvSpPr>
        <p:spPr>
          <a:xfrm>
            <a:off x="4879112" y="3155252"/>
            <a:ext cx="953449" cy="422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Add</a:t>
            </a:r>
            <a:r>
              <a:rPr lang="nl-NL" sz="1055" dirty="0"/>
              <a:t> Tweet </a:t>
            </a:r>
            <a:r>
              <a:rPr lang="nl-NL" sz="1055" dirty="0" err="1"/>
              <a:t>to</a:t>
            </a:r>
            <a:r>
              <a:rPr lang="nl-NL" sz="1055" dirty="0"/>
              <a:t> </a:t>
            </a:r>
            <a:r>
              <a:rPr lang="nl-NL" sz="1055" dirty="0" err="1"/>
              <a:t>TweetBoard</a:t>
            </a:r>
            <a:endParaRPr lang="en-US" sz="1055" dirty="0"/>
          </a:p>
        </p:txBody>
      </p:sp>
      <p:cxnSp>
        <p:nvCxnSpPr>
          <p:cNvPr id="7" name="Elbow Connector 6"/>
          <p:cNvCxnSpPr>
            <a:stCxn id="4" idx="3"/>
            <a:endCxn id="5" idx="1"/>
          </p:cNvCxnSpPr>
          <p:nvPr/>
        </p:nvCxnSpPr>
        <p:spPr>
          <a:xfrm>
            <a:off x="2663706" y="2476499"/>
            <a:ext cx="721623" cy="889921"/>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6" idx="1"/>
          </p:cNvCxnSpPr>
          <p:nvPr/>
        </p:nvCxnSpPr>
        <p:spPr>
          <a:xfrm>
            <a:off x="4238062" y="3366420"/>
            <a:ext cx="64105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396573" y="3155252"/>
            <a:ext cx="953449" cy="422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Publish</a:t>
            </a:r>
            <a:r>
              <a:rPr lang="nl-NL" sz="1055" dirty="0"/>
              <a:t> </a:t>
            </a:r>
            <a:r>
              <a:rPr lang="nl-NL" sz="1055" dirty="0" err="1"/>
              <a:t>TweetBoard</a:t>
            </a:r>
            <a:endParaRPr lang="en-US" sz="1055" dirty="0"/>
          </a:p>
        </p:txBody>
      </p:sp>
      <p:cxnSp>
        <p:nvCxnSpPr>
          <p:cNvPr id="10" name="Straight Arrow Connector 9"/>
          <p:cNvCxnSpPr>
            <a:endCxn id="9" idx="1"/>
          </p:cNvCxnSpPr>
          <p:nvPr/>
        </p:nvCxnSpPr>
        <p:spPr>
          <a:xfrm>
            <a:off x="5755524" y="3366420"/>
            <a:ext cx="64105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4" idx="3"/>
          </p:cNvCxnSpPr>
          <p:nvPr/>
        </p:nvCxnSpPr>
        <p:spPr>
          <a:xfrm flipV="1">
            <a:off x="2663706" y="1973718"/>
            <a:ext cx="721623" cy="502781"/>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18624" y="1847738"/>
            <a:ext cx="1263487" cy="254685"/>
          </a:xfrm>
          <a:prstGeom prst="rect">
            <a:avLst/>
          </a:prstGeom>
          <a:noFill/>
        </p:spPr>
        <p:txBody>
          <a:bodyPr wrap="none" rtlCol="0">
            <a:spAutoFit/>
          </a:bodyPr>
          <a:lstStyle/>
          <a:p>
            <a:r>
              <a:rPr lang="nl-NL" sz="1055" dirty="0" err="1"/>
              <a:t>If</a:t>
            </a:r>
            <a:r>
              <a:rPr lang="nl-NL" sz="1055" dirty="0"/>
              <a:t> NOK, </a:t>
            </a:r>
            <a:r>
              <a:rPr lang="nl-NL" sz="1055" dirty="0" err="1"/>
              <a:t>then</a:t>
            </a:r>
            <a:r>
              <a:rPr lang="nl-NL" sz="1055" dirty="0"/>
              <a:t> </a:t>
            </a:r>
            <a:r>
              <a:rPr lang="nl-NL" sz="1055" dirty="0" err="1"/>
              <a:t>done</a:t>
            </a:r>
            <a:endParaRPr lang="en-US" sz="1055" dirty="0" err="1"/>
          </a:p>
        </p:txBody>
      </p:sp>
      <p:sp>
        <p:nvSpPr>
          <p:cNvPr id="13" name="Rounded Rectangle 12"/>
          <p:cNvSpPr/>
          <p:nvPr/>
        </p:nvSpPr>
        <p:spPr>
          <a:xfrm>
            <a:off x="5355836" y="2054163"/>
            <a:ext cx="953449" cy="422336"/>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nl-NL" sz="1055" dirty="0"/>
              <a:t>Translate Tweet</a:t>
            </a:r>
            <a:endParaRPr lang="en-US" sz="1055" dirty="0"/>
          </a:p>
        </p:txBody>
      </p:sp>
      <p:sp>
        <p:nvSpPr>
          <p:cNvPr id="14" name="Freeform 13"/>
          <p:cNvSpPr/>
          <p:nvPr/>
        </p:nvSpPr>
        <p:spPr>
          <a:xfrm>
            <a:off x="4646543" y="2190692"/>
            <a:ext cx="686753" cy="1177400"/>
          </a:xfrm>
          <a:custGeom>
            <a:avLst/>
            <a:gdLst>
              <a:gd name="connsiteX0" fmla="*/ 1302327 w 1302327"/>
              <a:gd name="connsiteY0" fmla="*/ 113022 h 2232768"/>
              <a:gd name="connsiteX1" fmla="*/ 775855 w 1302327"/>
              <a:gd name="connsiteY1" fmla="*/ 237713 h 2232768"/>
              <a:gd name="connsiteX2" fmla="*/ 0 w 1302327"/>
              <a:gd name="connsiteY2" fmla="*/ 2232768 h 2232768"/>
            </a:gdLst>
            <a:ahLst/>
            <a:cxnLst>
              <a:cxn ang="0">
                <a:pos x="connsiteX0" y="connsiteY0"/>
              </a:cxn>
              <a:cxn ang="0">
                <a:pos x="connsiteX1" y="connsiteY1"/>
              </a:cxn>
              <a:cxn ang="0">
                <a:pos x="connsiteX2" y="connsiteY2"/>
              </a:cxn>
            </a:cxnLst>
            <a:rect l="l" t="t" r="r" b="b"/>
            <a:pathLst>
              <a:path w="1302327" h="2232768">
                <a:moveTo>
                  <a:pt x="1302327" y="113022"/>
                </a:moveTo>
                <a:cubicBezTo>
                  <a:pt x="1147618" y="-1278"/>
                  <a:pt x="992909" y="-115578"/>
                  <a:pt x="775855" y="237713"/>
                </a:cubicBezTo>
                <a:cubicBezTo>
                  <a:pt x="558801" y="591004"/>
                  <a:pt x="279400" y="1411886"/>
                  <a:pt x="0" y="2232768"/>
                </a:cubicBezTo>
              </a:path>
            </a:pathLst>
          </a:custGeom>
          <a:noFill/>
          <a:ln w="38100">
            <a:solidFill>
              <a:schemeClr val="accent3">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15" name="Footer Placeholder 14">
            <a:extLst>
              <a:ext uri="{FF2B5EF4-FFF2-40B4-BE49-F238E27FC236}">
                <a16:creationId xmlns:a16="http://schemas.microsoft.com/office/drawing/2014/main" id="{289091CF-29BA-4538-BCC1-3CFB4B981FC5}"/>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4986190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Extending the workflow choreography – with translation of the tweet</a:t>
            </a:r>
            <a:endParaRPr lang="nl-NL" dirty="0"/>
          </a:p>
        </p:txBody>
      </p:sp>
      <p:sp>
        <p:nvSpPr>
          <p:cNvPr id="19" name="Text Placeholder 18"/>
          <p:cNvSpPr>
            <a:spLocks noGrp="1"/>
          </p:cNvSpPr>
          <p:nvPr>
            <p:ph idx="1"/>
          </p:nvPr>
        </p:nvSpPr>
        <p:spPr/>
        <p:txBody>
          <a:bodyPr/>
          <a:lstStyle/>
          <a:p>
            <a:r>
              <a:rPr lang="en-US" dirty="0"/>
              <a:t>Implement </a:t>
            </a:r>
            <a:r>
              <a:rPr lang="en-US" dirty="0" err="1"/>
              <a:t>microservice</a:t>
            </a:r>
            <a:br>
              <a:rPr lang="en-US" dirty="0"/>
            </a:br>
            <a:r>
              <a:rPr lang="en-US" dirty="0"/>
              <a:t>for </a:t>
            </a:r>
          </a:p>
          <a:p>
            <a:pPr lvl="1"/>
            <a:r>
              <a:rPr lang="en-US" dirty="0"/>
              <a:t>Translating tweets</a:t>
            </a:r>
          </a:p>
          <a:p>
            <a:pPr lvl="1"/>
            <a:r>
              <a:rPr lang="en-US" dirty="0"/>
              <a:t>Participating in Workflow</a:t>
            </a:r>
          </a:p>
          <a:p>
            <a:r>
              <a:rPr lang="en-US" dirty="0"/>
              <a:t>Deploy microservice – </a:t>
            </a:r>
            <a:br>
              <a:rPr lang="en-US" dirty="0"/>
            </a:br>
            <a:r>
              <a:rPr lang="en-US" dirty="0"/>
              <a:t>with access to Event Bus &amp; Cache</a:t>
            </a:r>
          </a:p>
          <a:p>
            <a:r>
              <a:rPr lang="en-US" dirty="0"/>
              <a:t>Extend Workflow Template</a:t>
            </a:r>
          </a:p>
          <a:p>
            <a:pPr lvl="1"/>
            <a:r>
              <a:rPr lang="en-US" dirty="0"/>
              <a:t>Add new ‘translation’  step – dependency on Enrich Tweet</a:t>
            </a:r>
          </a:p>
          <a:p>
            <a:pPr lvl="1"/>
            <a:r>
              <a:rPr lang="en-US" dirty="0"/>
              <a:t>Change current ‘</a:t>
            </a:r>
            <a:r>
              <a:rPr lang="en-US" dirty="0" err="1"/>
              <a:t>tweetboard</a:t>
            </a:r>
            <a:r>
              <a:rPr lang="en-US" dirty="0"/>
              <a:t>’  step – modify dependency to Translation</a:t>
            </a:r>
            <a:endParaRPr lang="nl-NL" dirty="0"/>
          </a:p>
        </p:txBody>
      </p:sp>
      <p:grpSp>
        <p:nvGrpSpPr>
          <p:cNvPr id="17" name="Group 16"/>
          <p:cNvGrpSpPr/>
          <p:nvPr/>
        </p:nvGrpSpPr>
        <p:grpSpPr>
          <a:xfrm>
            <a:off x="3711391" y="1154793"/>
            <a:ext cx="5194785" cy="1271225"/>
            <a:chOff x="3243254" y="3503815"/>
            <a:chExt cx="13410481" cy="3280410"/>
          </a:xfrm>
        </p:grpSpPr>
        <p:sp>
          <p:nvSpPr>
            <p:cNvPr id="4" name="Rounded Rectangle 3"/>
            <p:cNvSpPr/>
            <p:nvPr/>
          </p:nvSpPr>
          <p:spPr>
            <a:xfrm>
              <a:off x="3243254" y="4295721"/>
              <a:ext cx="1808077" cy="800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44" dirty="0" err="1"/>
                <a:t>Validate</a:t>
              </a:r>
              <a:r>
                <a:rPr lang="nl-NL" sz="844" dirty="0"/>
                <a:t> Tweet</a:t>
              </a:r>
              <a:endParaRPr lang="en-US" sz="844" dirty="0"/>
            </a:p>
          </p:txBody>
        </p:sp>
        <p:sp>
          <p:nvSpPr>
            <p:cNvPr id="5" name="Rounded Rectangle 4"/>
            <p:cNvSpPr/>
            <p:nvPr/>
          </p:nvSpPr>
          <p:spPr>
            <a:xfrm>
              <a:off x="6419783" y="5983327"/>
              <a:ext cx="1808077" cy="800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44" dirty="0" err="1"/>
                <a:t>Enrich</a:t>
              </a:r>
              <a:r>
                <a:rPr lang="nl-NL" sz="844" dirty="0"/>
                <a:t> Tweet</a:t>
              </a:r>
              <a:endParaRPr lang="en-US" sz="844" dirty="0"/>
            </a:p>
          </p:txBody>
        </p:sp>
        <p:sp>
          <p:nvSpPr>
            <p:cNvPr id="6" name="Rounded Rectangle 5"/>
            <p:cNvSpPr/>
            <p:nvPr/>
          </p:nvSpPr>
          <p:spPr>
            <a:xfrm>
              <a:off x="11968012" y="5983327"/>
              <a:ext cx="2025635" cy="800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44" dirty="0" err="1"/>
                <a:t>Add</a:t>
              </a:r>
              <a:r>
                <a:rPr lang="nl-NL" sz="844" dirty="0"/>
                <a:t> Tweet </a:t>
              </a:r>
              <a:r>
                <a:rPr lang="nl-NL" sz="844" dirty="0" err="1"/>
                <a:t>to</a:t>
              </a:r>
              <a:r>
                <a:rPr lang="nl-NL" sz="844" dirty="0"/>
                <a:t> </a:t>
              </a:r>
              <a:r>
                <a:rPr lang="nl-NL" sz="700" dirty="0" err="1"/>
                <a:t>TweetBoard</a:t>
              </a:r>
              <a:endParaRPr lang="en-US" sz="844" dirty="0"/>
            </a:p>
          </p:txBody>
        </p:sp>
        <p:cxnSp>
          <p:nvCxnSpPr>
            <p:cNvPr id="7" name="Elbow Connector 6"/>
            <p:cNvCxnSpPr>
              <a:stCxn id="4" idx="3"/>
              <a:endCxn id="5" idx="1"/>
            </p:cNvCxnSpPr>
            <p:nvPr/>
          </p:nvCxnSpPr>
          <p:spPr>
            <a:xfrm>
              <a:off x="5051331" y="4696170"/>
              <a:ext cx="1368452" cy="1687606"/>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6" idx="1"/>
            </p:cNvCxnSpPr>
            <p:nvPr/>
          </p:nvCxnSpPr>
          <p:spPr>
            <a:xfrm>
              <a:off x="10752357" y="6383776"/>
              <a:ext cx="121565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4845658" y="5983327"/>
              <a:ext cx="1808077" cy="800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err="1"/>
                <a:t>Publish</a:t>
              </a:r>
              <a:r>
                <a:rPr lang="nl-NL" sz="700" dirty="0"/>
                <a:t> </a:t>
              </a:r>
              <a:r>
                <a:rPr lang="nl-NL" sz="700" dirty="0" err="1"/>
                <a:t>TweetBoard</a:t>
              </a:r>
              <a:endParaRPr lang="en-US" sz="700" dirty="0"/>
            </a:p>
          </p:txBody>
        </p:sp>
        <p:cxnSp>
          <p:nvCxnSpPr>
            <p:cNvPr id="10" name="Straight Arrow Connector 9"/>
            <p:cNvCxnSpPr>
              <a:endCxn id="9" idx="1"/>
            </p:cNvCxnSpPr>
            <p:nvPr/>
          </p:nvCxnSpPr>
          <p:spPr>
            <a:xfrm>
              <a:off x="13630001" y="6383776"/>
              <a:ext cx="121565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4" idx="3"/>
            </p:cNvCxnSpPr>
            <p:nvPr/>
          </p:nvCxnSpPr>
          <p:spPr>
            <a:xfrm flipV="1">
              <a:off x="5051331" y="3742720"/>
              <a:ext cx="1368452" cy="953450"/>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82921" y="3503815"/>
              <a:ext cx="2736177" cy="573493"/>
            </a:xfrm>
            <a:prstGeom prst="rect">
              <a:avLst/>
            </a:prstGeom>
            <a:noFill/>
          </p:spPr>
          <p:txBody>
            <a:bodyPr wrap="none" rtlCol="0">
              <a:spAutoFit/>
            </a:bodyPr>
            <a:lstStyle/>
            <a:p>
              <a:r>
                <a:rPr lang="nl-NL" sz="844" dirty="0" err="1"/>
                <a:t>If</a:t>
              </a:r>
              <a:r>
                <a:rPr lang="nl-NL" sz="844" dirty="0"/>
                <a:t> NOK, </a:t>
              </a:r>
              <a:r>
                <a:rPr lang="nl-NL" sz="844" dirty="0" err="1"/>
                <a:t>then</a:t>
              </a:r>
              <a:r>
                <a:rPr lang="nl-NL" sz="844" dirty="0"/>
                <a:t> </a:t>
              </a:r>
              <a:r>
                <a:rPr lang="nl-NL" sz="844" dirty="0" err="1"/>
                <a:t>done</a:t>
              </a:r>
              <a:endParaRPr lang="en-US" sz="844" dirty="0" err="1"/>
            </a:p>
          </p:txBody>
        </p:sp>
        <p:sp>
          <p:nvSpPr>
            <p:cNvPr id="15" name="Rounded Rectangle 14"/>
            <p:cNvSpPr/>
            <p:nvPr/>
          </p:nvSpPr>
          <p:spPr>
            <a:xfrm>
              <a:off x="8961578" y="5983322"/>
              <a:ext cx="1808077" cy="80089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844" dirty="0"/>
                <a:t>Translate Tweet</a:t>
              </a:r>
              <a:endParaRPr lang="en-US" sz="844" dirty="0"/>
            </a:p>
          </p:txBody>
        </p:sp>
        <p:cxnSp>
          <p:nvCxnSpPr>
            <p:cNvPr id="16" name="Straight Arrow Connector 15"/>
            <p:cNvCxnSpPr>
              <a:stCxn id="5" idx="3"/>
              <a:endCxn id="15" idx="1"/>
            </p:cNvCxnSpPr>
            <p:nvPr/>
          </p:nvCxnSpPr>
          <p:spPr>
            <a:xfrm flipV="1">
              <a:off x="8227860" y="6383771"/>
              <a:ext cx="733718" cy="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3" name="Footer Placeholder 2">
            <a:extLst>
              <a:ext uri="{FF2B5EF4-FFF2-40B4-BE49-F238E27FC236}">
                <a16:creationId xmlns:a16="http://schemas.microsoft.com/office/drawing/2014/main" id="{BCCDFDF4-4313-4586-A27D-09B89BEF912B}"/>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2756163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do we implement </a:t>
            </a:r>
            <a:r>
              <a:rPr lang="en-US" dirty="0" err="1"/>
              <a:t>microservices</a:t>
            </a:r>
            <a:r>
              <a:rPr lang="en-US" dirty="0"/>
              <a:t>?</a:t>
            </a:r>
            <a:endParaRPr lang="nl-NL" dirty="0"/>
          </a:p>
        </p:txBody>
      </p:sp>
      <p:sp>
        <p:nvSpPr>
          <p:cNvPr id="6" name="Content Placeholder 5"/>
          <p:cNvSpPr>
            <a:spLocks noGrp="1"/>
          </p:cNvSpPr>
          <p:nvPr>
            <p:ph idx="1"/>
          </p:nvPr>
        </p:nvSpPr>
        <p:spPr/>
        <p:txBody>
          <a:bodyPr/>
          <a:lstStyle/>
          <a:p>
            <a:r>
              <a:rPr lang="en-US" dirty="0"/>
              <a:t>And how we make the containers horizontally scalable</a:t>
            </a:r>
            <a:endParaRPr lang="nl-NL" dirty="0"/>
          </a:p>
        </p:txBody>
      </p:sp>
      <p:sp>
        <p:nvSpPr>
          <p:cNvPr id="3" name="Footer Placeholder 2"/>
          <p:cNvSpPr>
            <a:spLocks noGrp="1"/>
          </p:cNvSpPr>
          <p:nvPr>
            <p:ph type="ftr" sz="quarter" idx="11"/>
          </p:nvPr>
        </p:nvSpPr>
        <p:spPr/>
        <p:txBody>
          <a:bodyPr/>
          <a:lstStyle/>
          <a:p>
            <a:r>
              <a:rPr lang="en-US" noProof="0"/>
              <a:t>Business and IT agility through microservice architecture powered by containers and cloud</a:t>
            </a:r>
            <a:endParaRPr lang="nl-NL" noProof="0" dirty="0"/>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406" y="1426703"/>
            <a:ext cx="3289297" cy="3289297"/>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288233" y="2196601"/>
            <a:ext cx="4339532" cy="2082115"/>
          </a:xfrm>
          <a:prstGeom prst="wedgeEllipseCallout">
            <a:avLst>
              <a:gd name="adj1" fmla="val 42491"/>
              <a:gd name="adj2" fmla="val -7776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MV Boli" panose="02000500030200090000" pitchFamily="2" charset="0"/>
                <a:cs typeface="MV Boli" panose="02000500030200090000" pitchFamily="2" charset="0"/>
              </a:rPr>
              <a:t>How do we get from a Monolith to </a:t>
            </a:r>
            <a:r>
              <a:rPr lang="en-US" sz="2800" dirty="0" err="1">
                <a:latin typeface="MV Boli" panose="02000500030200090000" pitchFamily="2" charset="0"/>
                <a:cs typeface="MV Boli" panose="02000500030200090000" pitchFamily="2" charset="0"/>
              </a:rPr>
              <a:t>Microservices</a:t>
            </a:r>
            <a:r>
              <a:rPr lang="en-US" sz="2800" dirty="0">
                <a:latin typeface="MV Boli" panose="02000500030200090000" pitchFamily="2" charset="0"/>
                <a:cs typeface="MV Boli" panose="02000500030200090000" pitchFamily="2" charset="0"/>
              </a:rPr>
              <a:t>?</a:t>
            </a:r>
            <a:endParaRPr lang="nl-NL" sz="28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6717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Cloud 79"/>
          <p:cNvSpPr/>
          <p:nvPr/>
        </p:nvSpPr>
        <p:spPr>
          <a:xfrm>
            <a:off x="1681807" y="1868723"/>
            <a:ext cx="1574540"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9" name="Cloud 78"/>
          <p:cNvSpPr/>
          <p:nvPr/>
        </p:nvSpPr>
        <p:spPr>
          <a:xfrm>
            <a:off x="249131" y="1424041"/>
            <a:ext cx="996523"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4" name="Title 3"/>
          <p:cNvSpPr>
            <a:spLocks noGrp="1"/>
          </p:cNvSpPr>
          <p:nvPr>
            <p:ph type="title"/>
          </p:nvPr>
        </p:nvSpPr>
        <p:spPr/>
        <p:txBody>
          <a:bodyPr/>
          <a:lstStyle/>
          <a:p>
            <a:r>
              <a:rPr lang="nl-NL" dirty="0" err="1"/>
              <a:t>Choreographed</a:t>
            </a:r>
            <a:r>
              <a:rPr lang="nl-NL" dirty="0"/>
              <a:t> workflow</a:t>
            </a:r>
            <a:endParaRPr lang="en-US" dirty="0"/>
          </a:p>
        </p:txBody>
      </p:sp>
      <p:pic>
        <p:nvPicPr>
          <p:cNvPr id="5"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85" y="1485660"/>
            <a:ext cx="479430" cy="390095"/>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logo ifttt"/>
          <p:cNvPicPr>
            <a:picLocks noChangeAspect="1" noChangeArrowheads="1"/>
          </p:cNvPicPr>
          <p:nvPr/>
        </p:nvPicPr>
        <p:blipFill>
          <a:blip r:embed="rId4"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805763" y="1829208"/>
            <a:ext cx="1381703" cy="622497"/>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5"/>
          <p:cNvSpPr/>
          <p:nvPr/>
        </p:nvSpPr>
        <p:spPr>
          <a:xfrm>
            <a:off x="924194" y="1743993"/>
            <a:ext cx="1086732" cy="227030"/>
          </a:xfrm>
          <a:custGeom>
            <a:avLst/>
            <a:gdLst>
              <a:gd name="connsiteX0" fmla="*/ 0 w 1264920"/>
              <a:gd name="connsiteY0" fmla="*/ 0 h 320040"/>
              <a:gd name="connsiteX1" fmla="*/ 792480 w 1264920"/>
              <a:gd name="connsiteY1" fmla="*/ 60960 h 320040"/>
              <a:gd name="connsiteX2" fmla="*/ 1264920 w 1264920"/>
              <a:gd name="connsiteY2" fmla="*/ 320040 h 320040"/>
            </a:gdLst>
            <a:ahLst/>
            <a:cxnLst>
              <a:cxn ang="0">
                <a:pos x="connsiteX0" y="connsiteY0"/>
              </a:cxn>
              <a:cxn ang="0">
                <a:pos x="connsiteX1" y="connsiteY1"/>
              </a:cxn>
              <a:cxn ang="0">
                <a:pos x="connsiteX2" y="connsiteY2"/>
              </a:cxn>
            </a:cxnLst>
            <a:rect l="l" t="t" r="r" b="b"/>
            <a:pathLst>
              <a:path w="1264920" h="320040">
                <a:moveTo>
                  <a:pt x="0" y="0"/>
                </a:moveTo>
                <a:cubicBezTo>
                  <a:pt x="290830" y="3810"/>
                  <a:pt x="581660" y="7620"/>
                  <a:pt x="792480" y="60960"/>
                </a:cubicBezTo>
                <a:cubicBezTo>
                  <a:pt x="1003300" y="114300"/>
                  <a:pt x="1264920" y="320040"/>
                  <a:pt x="1264920" y="32004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 name="Rectangular Callout 6"/>
          <p:cNvSpPr/>
          <p:nvPr/>
        </p:nvSpPr>
        <p:spPr>
          <a:xfrm>
            <a:off x="1406383" y="1398425"/>
            <a:ext cx="763465" cy="208948"/>
          </a:xfrm>
          <a:prstGeom prst="wedgeRectCallout">
            <a:avLst>
              <a:gd name="adj1" fmla="val -48740"/>
              <a:gd name="adj2" fmla="val 12019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55" dirty="0"/>
              <a:t>#hashtag</a:t>
            </a:r>
            <a:endParaRPr lang="en-US" sz="1055" dirty="0"/>
          </a:p>
        </p:txBody>
      </p:sp>
      <p:sp>
        <p:nvSpPr>
          <p:cNvPr id="9" name="Rectangle 8"/>
          <p:cNvSpPr/>
          <p:nvPr/>
        </p:nvSpPr>
        <p:spPr>
          <a:xfrm>
            <a:off x="643989" y="4046443"/>
            <a:ext cx="8202385"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a:t>Microservices Platform</a:t>
            </a:r>
            <a:endParaRPr lang="en-US" sz="712" dirty="0"/>
          </a:p>
        </p:txBody>
      </p:sp>
      <p:sp>
        <p:nvSpPr>
          <p:cNvPr id="12" name="Rounded Rectangle 11"/>
          <p:cNvSpPr/>
          <p:nvPr/>
        </p:nvSpPr>
        <p:spPr>
          <a:xfrm>
            <a:off x="2820632" y="335994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3" name="Rounded Rectangle 12"/>
          <p:cNvSpPr/>
          <p:nvPr/>
        </p:nvSpPr>
        <p:spPr>
          <a:xfrm>
            <a:off x="2820632" y="3359948"/>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19" name="Rounded Rectangle 18"/>
          <p:cNvSpPr/>
          <p:nvPr/>
        </p:nvSpPr>
        <p:spPr>
          <a:xfrm>
            <a:off x="803262" y="3347593"/>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20" name="Rounded Rectangle 19"/>
          <p:cNvSpPr/>
          <p:nvPr/>
        </p:nvSpPr>
        <p:spPr>
          <a:xfrm>
            <a:off x="803262" y="3347593"/>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27" name="Rounded Rectangle 26"/>
          <p:cNvSpPr/>
          <p:nvPr/>
        </p:nvSpPr>
        <p:spPr>
          <a:xfrm>
            <a:off x="8082326" y="3105345"/>
            <a:ext cx="715246" cy="29935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738" dirty="0">
              <a:solidFill>
                <a:schemeClr val="tx2"/>
              </a:solidFill>
            </a:endParaRPr>
          </a:p>
          <a:p>
            <a:pPr algn="r"/>
            <a:endParaRPr lang="nl-NL" sz="738" dirty="0">
              <a:solidFill>
                <a:schemeClr val="tx2"/>
              </a:solidFill>
            </a:endParaRPr>
          </a:p>
          <a:p>
            <a:pPr algn="r"/>
            <a:endParaRPr lang="nl-NL" sz="738" dirty="0">
              <a:solidFill>
                <a:schemeClr val="tx2"/>
              </a:solidFill>
            </a:endParaRPr>
          </a:p>
          <a:p>
            <a:pPr algn="r"/>
            <a:r>
              <a:rPr lang="nl-NL" sz="738" dirty="0">
                <a:solidFill>
                  <a:schemeClr val="tx2"/>
                </a:solidFill>
              </a:rPr>
              <a:t>Event Bus</a:t>
            </a:r>
            <a:br>
              <a:rPr lang="nl-NL" sz="738" dirty="0">
                <a:solidFill>
                  <a:schemeClr val="tx2"/>
                </a:solidFill>
              </a:rPr>
            </a:br>
            <a:endParaRPr lang="en-US" sz="738" dirty="0">
              <a:solidFill>
                <a:schemeClr val="tx2"/>
              </a:solidFill>
            </a:endParaRPr>
          </a:p>
        </p:txBody>
      </p:sp>
      <p:sp>
        <p:nvSpPr>
          <p:cNvPr id="55" name="Rounded Rectangle 54"/>
          <p:cNvSpPr/>
          <p:nvPr/>
        </p:nvSpPr>
        <p:spPr>
          <a:xfrm>
            <a:off x="6454538" y="3410586"/>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56" name="Rounded Rectangle 55"/>
          <p:cNvSpPr/>
          <p:nvPr/>
        </p:nvSpPr>
        <p:spPr>
          <a:xfrm>
            <a:off x="6808143" y="3410586"/>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57" name="Rounded Rectangle 56"/>
          <p:cNvSpPr/>
          <p:nvPr/>
        </p:nvSpPr>
        <p:spPr>
          <a:xfrm>
            <a:off x="6454538" y="3410586"/>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44" b="1" dirty="0">
                <a:solidFill>
                  <a:schemeClr val="bg2">
                    <a:lumMod val="95000"/>
                  </a:schemeClr>
                </a:solidFill>
              </a:rPr>
              <a:t>UI</a:t>
            </a:r>
            <a:endParaRPr lang="en-US" sz="844" b="1" dirty="0">
              <a:solidFill>
                <a:schemeClr val="bg2">
                  <a:lumMod val="95000"/>
                </a:schemeClr>
              </a:solidFill>
            </a:endParaRPr>
          </a:p>
        </p:txBody>
      </p:sp>
      <p:pic>
        <p:nvPicPr>
          <p:cNvPr id="60"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42988" y="3099455"/>
            <a:ext cx="454584" cy="238948"/>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Connector 2047"/>
          <p:cNvCxnSpPr/>
          <p:nvPr/>
        </p:nvCxnSpPr>
        <p:spPr>
          <a:xfrm>
            <a:off x="718100" y="2579787"/>
            <a:ext cx="8202386" cy="4018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974894" y="2597524"/>
            <a:ext cx="702436" cy="201915"/>
          </a:xfrm>
          <a:prstGeom prst="rect">
            <a:avLst/>
          </a:prstGeom>
          <a:noFill/>
        </p:spPr>
        <p:txBody>
          <a:bodyPr wrap="none" rtlCol="0">
            <a:spAutoFit/>
          </a:bodyPr>
          <a:lstStyle/>
          <a:p>
            <a:r>
              <a:rPr lang="nl-NL" sz="712" dirty="0"/>
              <a:t>On </a:t>
            </a:r>
            <a:r>
              <a:rPr lang="nl-NL" sz="712" dirty="0" err="1"/>
              <a:t>premises</a:t>
            </a:r>
            <a:endParaRPr lang="en-US" sz="712" dirty="0" err="1"/>
          </a:p>
        </p:txBody>
      </p:sp>
      <p:sp>
        <p:nvSpPr>
          <p:cNvPr id="67" name="Rectangular Callout 66"/>
          <p:cNvSpPr/>
          <p:nvPr/>
        </p:nvSpPr>
        <p:spPr>
          <a:xfrm>
            <a:off x="6782942" y="2959997"/>
            <a:ext cx="866106" cy="341550"/>
          </a:xfrm>
          <a:prstGeom prst="wedgeRectCallout">
            <a:avLst>
              <a:gd name="adj1" fmla="val -40330"/>
              <a:gd name="adj2" fmla="val 81324"/>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b="1" dirty="0" err="1"/>
              <a:t>TweetBoard</a:t>
            </a:r>
            <a:endParaRPr lang="en-US" sz="900" b="1" dirty="0"/>
          </a:p>
        </p:txBody>
      </p:sp>
      <p:sp>
        <p:nvSpPr>
          <p:cNvPr id="68" name="Rectangular Callout 67"/>
          <p:cNvSpPr/>
          <p:nvPr/>
        </p:nvSpPr>
        <p:spPr>
          <a:xfrm>
            <a:off x="3413321" y="3359948"/>
            <a:ext cx="638900" cy="341550"/>
          </a:xfrm>
          <a:prstGeom prst="wedgeRectCallout">
            <a:avLst>
              <a:gd name="adj1" fmla="val -99449"/>
              <a:gd name="adj2" fmla="val 177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Validate</a:t>
            </a:r>
            <a:br>
              <a:rPr lang="nl-NL" sz="844" b="1" dirty="0"/>
            </a:br>
            <a:r>
              <a:rPr lang="nl-NL" sz="844" b="1" dirty="0"/>
              <a:t>Tweet</a:t>
            </a:r>
            <a:endParaRPr lang="en-US" sz="844" b="1" dirty="0"/>
          </a:p>
        </p:txBody>
      </p:sp>
      <p:sp>
        <p:nvSpPr>
          <p:cNvPr id="71" name="Lightning Bolt 70"/>
          <p:cNvSpPr/>
          <p:nvPr/>
        </p:nvSpPr>
        <p:spPr>
          <a:xfrm>
            <a:off x="7993724" y="297680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2" name="Right Arrow 71"/>
          <p:cNvSpPr/>
          <p:nvPr/>
        </p:nvSpPr>
        <p:spPr>
          <a:xfrm>
            <a:off x="7934378" y="308730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7" name="Rectangular Callout 76"/>
          <p:cNvSpPr/>
          <p:nvPr/>
        </p:nvSpPr>
        <p:spPr>
          <a:xfrm>
            <a:off x="1251064" y="2828780"/>
            <a:ext cx="638900" cy="341550"/>
          </a:xfrm>
          <a:prstGeom prst="wedgeRectCallout">
            <a:avLst>
              <a:gd name="adj1" fmla="val -70518"/>
              <a:gd name="adj2" fmla="val 189559"/>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38" dirty="0"/>
              <a:t>Tweet</a:t>
            </a:r>
            <a:br>
              <a:rPr lang="nl-NL" sz="738" dirty="0"/>
            </a:br>
            <a:r>
              <a:rPr lang="nl-NL" sz="738" dirty="0"/>
              <a:t>Receiver</a:t>
            </a:r>
            <a:endParaRPr lang="en-US" sz="738" dirty="0"/>
          </a:p>
        </p:txBody>
      </p:sp>
      <p:sp>
        <p:nvSpPr>
          <p:cNvPr id="85" name="Rounded Rectangle 84"/>
          <p:cNvSpPr/>
          <p:nvPr/>
        </p:nvSpPr>
        <p:spPr>
          <a:xfrm>
            <a:off x="4365814" y="335994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86" name="Rounded Rectangle 85"/>
          <p:cNvSpPr/>
          <p:nvPr/>
        </p:nvSpPr>
        <p:spPr>
          <a:xfrm>
            <a:off x="4365814" y="3359948"/>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89" name="Rectangular Callout 88"/>
          <p:cNvSpPr/>
          <p:nvPr/>
        </p:nvSpPr>
        <p:spPr>
          <a:xfrm>
            <a:off x="4726365" y="2876840"/>
            <a:ext cx="638900" cy="341550"/>
          </a:xfrm>
          <a:prstGeom prst="wedgeRectCallout">
            <a:avLst>
              <a:gd name="adj1" fmla="val -67965"/>
              <a:gd name="adj2" fmla="val 11517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Enrich</a:t>
            </a:r>
            <a:br>
              <a:rPr lang="nl-NL" sz="844" b="1" dirty="0"/>
            </a:br>
            <a:r>
              <a:rPr lang="nl-NL" sz="844" b="1" dirty="0"/>
              <a:t>Tweet</a:t>
            </a:r>
            <a:endParaRPr lang="en-US" sz="844" b="1" dirty="0"/>
          </a:p>
        </p:txBody>
      </p:sp>
      <p:sp>
        <p:nvSpPr>
          <p:cNvPr id="96" name="Rounded Rectangle 95"/>
          <p:cNvSpPr/>
          <p:nvPr/>
        </p:nvSpPr>
        <p:spPr>
          <a:xfrm>
            <a:off x="1785502" y="335291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98" name="Lightning Bolt 97"/>
          <p:cNvSpPr/>
          <p:nvPr/>
        </p:nvSpPr>
        <p:spPr>
          <a:xfrm>
            <a:off x="1658928" y="3362051"/>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99" name="Right Arrow 98"/>
          <p:cNvSpPr/>
          <p:nvPr/>
        </p:nvSpPr>
        <p:spPr>
          <a:xfrm>
            <a:off x="1599582" y="347255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0" name="Lightning Bolt 99"/>
          <p:cNvSpPr/>
          <p:nvPr/>
        </p:nvSpPr>
        <p:spPr>
          <a:xfrm>
            <a:off x="1957885" y="369446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1" name="Right Arrow 100"/>
          <p:cNvSpPr/>
          <p:nvPr/>
        </p:nvSpPr>
        <p:spPr>
          <a:xfrm>
            <a:off x="2119943" y="371536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2" name="Rectangular Callout 101"/>
          <p:cNvSpPr/>
          <p:nvPr/>
        </p:nvSpPr>
        <p:spPr>
          <a:xfrm>
            <a:off x="2081275" y="2950225"/>
            <a:ext cx="638900" cy="341550"/>
          </a:xfrm>
          <a:prstGeom prst="wedgeRectCallout">
            <a:avLst>
              <a:gd name="adj1" fmla="val -65487"/>
              <a:gd name="adj2" fmla="val 107205"/>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00" b="1" dirty="0"/>
              <a:t>Workflow </a:t>
            </a:r>
            <a:r>
              <a:rPr lang="nl-NL" sz="700" b="1" dirty="0" err="1"/>
              <a:t>Launcher</a:t>
            </a:r>
            <a:endParaRPr lang="en-US" sz="700" b="1" dirty="0"/>
          </a:p>
        </p:txBody>
      </p:sp>
      <p:sp>
        <p:nvSpPr>
          <p:cNvPr id="103" name="Lightning Bolt 102"/>
          <p:cNvSpPr/>
          <p:nvPr/>
        </p:nvSpPr>
        <p:spPr>
          <a:xfrm>
            <a:off x="1009367" y="365584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4" name="Right Arrow 103"/>
          <p:cNvSpPr/>
          <p:nvPr/>
        </p:nvSpPr>
        <p:spPr>
          <a:xfrm>
            <a:off x="1171425" y="367674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nvGrpSpPr>
          <p:cNvPr id="3" name="Group 2"/>
          <p:cNvGrpSpPr/>
          <p:nvPr/>
        </p:nvGrpSpPr>
        <p:grpSpPr>
          <a:xfrm>
            <a:off x="1647740" y="1814770"/>
            <a:ext cx="280750" cy="287117"/>
            <a:chOff x="5167295" y="2165209"/>
            <a:chExt cx="532402" cy="544476"/>
          </a:xfrm>
        </p:grpSpPr>
        <p:sp>
          <p:nvSpPr>
            <p:cNvPr id="81" name="Lightning Bolt 80"/>
            <p:cNvSpPr/>
            <p:nvPr/>
          </p:nvSpPr>
          <p:spPr>
            <a:xfrm>
              <a:off x="5279836" y="216520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2" name="Right Arrow 81"/>
            <p:cNvSpPr/>
            <p:nvPr/>
          </p:nvSpPr>
          <p:spPr>
            <a:xfrm>
              <a:off x="5167295" y="237475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grpSp>
        <p:nvGrpSpPr>
          <p:cNvPr id="83" name="Group 82"/>
          <p:cNvGrpSpPr/>
          <p:nvPr/>
        </p:nvGrpSpPr>
        <p:grpSpPr>
          <a:xfrm>
            <a:off x="584644" y="3248236"/>
            <a:ext cx="280750" cy="287117"/>
            <a:chOff x="5167295" y="2165209"/>
            <a:chExt cx="532402" cy="544476"/>
          </a:xfrm>
        </p:grpSpPr>
        <p:sp>
          <p:nvSpPr>
            <p:cNvPr id="94" name="Lightning Bolt 93"/>
            <p:cNvSpPr/>
            <p:nvPr/>
          </p:nvSpPr>
          <p:spPr>
            <a:xfrm>
              <a:off x="5279836" y="216520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95" name="Right Arrow 94"/>
            <p:cNvSpPr/>
            <p:nvPr/>
          </p:nvSpPr>
          <p:spPr>
            <a:xfrm>
              <a:off x="5167295" y="237475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sp>
        <p:nvSpPr>
          <p:cNvPr id="59" name="Rounded Rectangle 58"/>
          <p:cNvSpPr/>
          <p:nvPr/>
        </p:nvSpPr>
        <p:spPr>
          <a:xfrm>
            <a:off x="8082326" y="3542182"/>
            <a:ext cx="715246" cy="3437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a:solidFill>
                  <a:schemeClr val="tx2"/>
                </a:solidFill>
              </a:rPr>
              <a:t>Cache</a:t>
            </a:r>
            <a:endParaRPr lang="en-US" sz="633" dirty="0">
              <a:solidFill>
                <a:schemeClr val="tx2"/>
              </a:solidFill>
            </a:endParaRPr>
          </a:p>
        </p:txBody>
      </p:sp>
      <p:pic>
        <p:nvPicPr>
          <p:cNvPr id="63" name="Picture 2" descr="redis-logo"/>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23737" y="3630730"/>
            <a:ext cx="310594" cy="262190"/>
          </a:xfrm>
          <a:prstGeom prst="rect">
            <a:avLst/>
          </a:prstGeom>
          <a:noFill/>
          <a:extLst>
            <a:ext uri="{909E8E84-426E-40DD-AFC4-6F175D3DCCD1}">
              <a14:hiddenFill xmlns:a14="http://schemas.microsoft.com/office/drawing/2010/main">
                <a:solidFill>
                  <a:srgbClr val="FFFFFF"/>
                </a:solidFill>
              </a14:hiddenFill>
            </a:ext>
          </a:extLst>
        </p:spPr>
      </p:pic>
      <p:sp>
        <p:nvSpPr>
          <p:cNvPr id="76" name="Freeform 75"/>
          <p:cNvSpPr/>
          <p:nvPr/>
        </p:nvSpPr>
        <p:spPr>
          <a:xfrm flipV="1">
            <a:off x="7011064" y="3569447"/>
            <a:ext cx="1174933" cy="97311"/>
          </a:xfrm>
          <a:custGeom>
            <a:avLst/>
            <a:gdLst>
              <a:gd name="connsiteX0" fmla="*/ 0 w 1310640"/>
              <a:gd name="connsiteY0" fmla="*/ 473090 h 473090"/>
              <a:gd name="connsiteX1" fmla="*/ 853440 w 1310640"/>
              <a:gd name="connsiteY1" fmla="*/ 46370 h 473090"/>
              <a:gd name="connsiteX2" fmla="*/ 1310640 w 1310640"/>
              <a:gd name="connsiteY2" fmla="*/ 31130 h 473090"/>
            </a:gdLst>
            <a:ahLst/>
            <a:cxnLst>
              <a:cxn ang="0">
                <a:pos x="connsiteX0" y="connsiteY0"/>
              </a:cxn>
              <a:cxn ang="0">
                <a:pos x="connsiteX1" y="connsiteY1"/>
              </a:cxn>
              <a:cxn ang="0">
                <a:pos x="connsiteX2" y="connsiteY2"/>
              </a:cxn>
            </a:cxnLst>
            <a:rect l="l" t="t" r="r" b="b"/>
            <a:pathLst>
              <a:path w="1310640" h="473090">
                <a:moveTo>
                  <a:pt x="0" y="473090"/>
                </a:moveTo>
                <a:cubicBezTo>
                  <a:pt x="317500" y="296560"/>
                  <a:pt x="635000" y="120030"/>
                  <a:pt x="853440" y="46370"/>
                </a:cubicBezTo>
                <a:cubicBezTo>
                  <a:pt x="1071880" y="-27290"/>
                  <a:pt x="1191260" y="1920"/>
                  <a:pt x="1310640" y="3113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 name="Freeform: Shape 7">
            <a:extLst>
              <a:ext uri="{FF2B5EF4-FFF2-40B4-BE49-F238E27FC236}">
                <a16:creationId xmlns:a16="http://schemas.microsoft.com/office/drawing/2014/main" id="{E7D6024D-0FD1-400D-83F5-6B95DE93C78A}"/>
              </a:ext>
            </a:extLst>
          </p:cNvPr>
          <p:cNvSpPr/>
          <p:nvPr/>
        </p:nvSpPr>
        <p:spPr>
          <a:xfrm>
            <a:off x="785845" y="2268204"/>
            <a:ext cx="1591595" cy="1079907"/>
          </a:xfrm>
          <a:custGeom>
            <a:avLst/>
            <a:gdLst>
              <a:gd name="connsiteX0" fmla="*/ 1591595 w 1591595"/>
              <a:gd name="connsiteY0" fmla="*/ 17796 h 1079907"/>
              <a:gd name="connsiteX1" fmla="*/ 135589 w 1591595"/>
              <a:gd name="connsiteY1" fmla="*/ 144405 h 1079907"/>
              <a:gd name="connsiteX2" fmla="*/ 149657 w 1591595"/>
              <a:gd name="connsiteY2" fmla="*/ 1079907 h 1079907"/>
            </a:gdLst>
            <a:ahLst/>
            <a:cxnLst>
              <a:cxn ang="0">
                <a:pos x="connsiteX0" y="connsiteY0"/>
              </a:cxn>
              <a:cxn ang="0">
                <a:pos x="connsiteX1" y="connsiteY1"/>
              </a:cxn>
              <a:cxn ang="0">
                <a:pos x="connsiteX2" y="connsiteY2"/>
              </a:cxn>
            </a:cxnLst>
            <a:rect l="l" t="t" r="r" b="b"/>
            <a:pathLst>
              <a:path w="1591595" h="1079907">
                <a:moveTo>
                  <a:pt x="1591595" y="17796"/>
                </a:moveTo>
                <a:cubicBezTo>
                  <a:pt x="983753" y="-7409"/>
                  <a:pt x="375912" y="-32614"/>
                  <a:pt x="135589" y="144405"/>
                </a:cubicBezTo>
                <a:cubicBezTo>
                  <a:pt x="-104734" y="321424"/>
                  <a:pt x="22461" y="700665"/>
                  <a:pt x="149657" y="1079907"/>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712"/>
          </a:p>
        </p:txBody>
      </p:sp>
      <p:sp>
        <p:nvSpPr>
          <p:cNvPr id="47" name="Lightning Bolt 46">
            <a:extLst>
              <a:ext uri="{FF2B5EF4-FFF2-40B4-BE49-F238E27FC236}">
                <a16:creationId xmlns:a16="http://schemas.microsoft.com/office/drawing/2014/main" id="{ABCAF9AD-FECA-487D-9E94-95C6BEFD1B23}"/>
              </a:ext>
            </a:extLst>
          </p:cNvPr>
          <p:cNvSpPr/>
          <p:nvPr/>
        </p:nvSpPr>
        <p:spPr>
          <a:xfrm>
            <a:off x="2589953" y="353846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8" name="Right Arrow 100">
            <a:extLst>
              <a:ext uri="{FF2B5EF4-FFF2-40B4-BE49-F238E27FC236}">
                <a16:creationId xmlns:a16="http://schemas.microsoft.com/office/drawing/2014/main" id="{7065C72D-8D40-4D98-94F9-23C9F412E8C3}"/>
              </a:ext>
            </a:extLst>
          </p:cNvPr>
          <p:cNvSpPr/>
          <p:nvPr/>
        </p:nvSpPr>
        <p:spPr>
          <a:xfrm>
            <a:off x="2752011" y="3559356"/>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9" name="Lightning Bolt 48">
            <a:extLst>
              <a:ext uri="{FF2B5EF4-FFF2-40B4-BE49-F238E27FC236}">
                <a16:creationId xmlns:a16="http://schemas.microsoft.com/office/drawing/2014/main" id="{3F4CB57E-727E-46DA-9FCD-385806C173BD}"/>
              </a:ext>
            </a:extLst>
          </p:cNvPr>
          <p:cNvSpPr/>
          <p:nvPr/>
        </p:nvSpPr>
        <p:spPr>
          <a:xfrm>
            <a:off x="3034943" y="370202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0" name="Right Arrow 100">
            <a:extLst>
              <a:ext uri="{FF2B5EF4-FFF2-40B4-BE49-F238E27FC236}">
                <a16:creationId xmlns:a16="http://schemas.microsoft.com/office/drawing/2014/main" id="{CBF7D145-A0C4-4735-978A-B6C97C1FAD15}"/>
              </a:ext>
            </a:extLst>
          </p:cNvPr>
          <p:cNvSpPr/>
          <p:nvPr/>
        </p:nvSpPr>
        <p:spPr>
          <a:xfrm>
            <a:off x="3197001" y="3722924"/>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1" name="Lightning Bolt 50">
            <a:extLst>
              <a:ext uri="{FF2B5EF4-FFF2-40B4-BE49-F238E27FC236}">
                <a16:creationId xmlns:a16="http://schemas.microsoft.com/office/drawing/2014/main" id="{A69B2739-75EB-4DED-AFB1-A039E6A2A260}"/>
              </a:ext>
            </a:extLst>
          </p:cNvPr>
          <p:cNvSpPr/>
          <p:nvPr/>
        </p:nvSpPr>
        <p:spPr>
          <a:xfrm>
            <a:off x="4147158" y="3483431"/>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2" name="Right Arrow 100">
            <a:extLst>
              <a:ext uri="{FF2B5EF4-FFF2-40B4-BE49-F238E27FC236}">
                <a16:creationId xmlns:a16="http://schemas.microsoft.com/office/drawing/2014/main" id="{75AB2D2E-D7A3-4209-A903-9AAD67C756B8}"/>
              </a:ext>
            </a:extLst>
          </p:cNvPr>
          <p:cNvSpPr/>
          <p:nvPr/>
        </p:nvSpPr>
        <p:spPr>
          <a:xfrm>
            <a:off x="4309216" y="3504327"/>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3" name="Lightning Bolt 52">
            <a:extLst>
              <a:ext uri="{FF2B5EF4-FFF2-40B4-BE49-F238E27FC236}">
                <a16:creationId xmlns:a16="http://schemas.microsoft.com/office/drawing/2014/main" id="{D9118901-606A-4389-9A51-1E33AE103195}"/>
              </a:ext>
            </a:extLst>
          </p:cNvPr>
          <p:cNvSpPr/>
          <p:nvPr/>
        </p:nvSpPr>
        <p:spPr>
          <a:xfrm>
            <a:off x="4645666" y="354976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4" name="Right Arrow 100">
            <a:extLst>
              <a:ext uri="{FF2B5EF4-FFF2-40B4-BE49-F238E27FC236}">
                <a16:creationId xmlns:a16="http://schemas.microsoft.com/office/drawing/2014/main" id="{1ADD9073-1EA6-4FFD-803E-AEC8758891E9}"/>
              </a:ext>
            </a:extLst>
          </p:cNvPr>
          <p:cNvSpPr/>
          <p:nvPr/>
        </p:nvSpPr>
        <p:spPr>
          <a:xfrm>
            <a:off x="4807724" y="3570656"/>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8" name="Lightning Bolt 57">
            <a:extLst>
              <a:ext uri="{FF2B5EF4-FFF2-40B4-BE49-F238E27FC236}">
                <a16:creationId xmlns:a16="http://schemas.microsoft.com/office/drawing/2014/main" id="{A39DBB65-C90D-4863-A0C2-2AAF9A959823}"/>
              </a:ext>
            </a:extLst>
          </p:cNvPr>
          <p:cNvSpPr/>
          <p:nvPr/>
        </p:nvSpPr>
        <p:spPr>
          <a:xfrm>
            <a:off x="6243894" y="3619816"/>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61" name="Right Arrow 100">
            <a:extLst>
              <a:ext uri="{FF2B5EF4-FFF2-40B4-BE49-F238E27FC236}">
                <a16:creationId xmlns:a16="http://schemas.microsoft.com/office/drawing/2014/main" id="{97EEAE39-2A28-4BCF-97E9-9A3CF3210A8A}"/>
              </a:ext>
            </a:extLst>
          </p:cNvPr>
          <p:cNvSpPr/>
          <p:nvPr/>
        </p:nvSpPr>
        <p:spPr>
          <a:xfrm>
            <a:off x="6405952" y="3640712"/>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62" name="Cloud 61">
            <a:extLst>
              <a:ext uri="{FF2B5EF4-FFF2-40B4-BE49-F238E27FC236}">
                <a16:creationId xmlns:a16="http://schemas.microsoft.com/office/drawing/2014/main" id="{E12E327B-B276-42DC-933F-C5CC7EDB2DE2}"/>
              </a:ext>
            </a:extLst>
          </p:cNvPr>
          <p:cNvSpPr/>
          <p:nvPr/>
        </p:nvSpPr>
        <p:spPr>
          <a:xfrm>
            <a:off x="4572000" y="1906229"/>
            <a:ext cx="996523"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pic>
        <p:nvPicPr>
          <p:cNvPr id="64" name="Picture 63">
            <a:extLst>
              <a:ext uri="{FF2B5EF4-FFF2-40B4-BE49-F238E27FC236}">
                <a16:creationId xmlns:a16="http://schemas.microsoft.com/office/drawing/2014/main" id="{49E2F60E-1263-43ED-8A9D-397C3A760EDC}"/>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4834362" y="1944323"/>
            <a:ext cx="491345" cy="505712"/>
          </a:xfrm>
          <a:prstGeom prst="rect">
            <a:avLst/>
          </a:prstGeom>
        </p:spPr>
      </p:pic>
      <p:sp>
        <p:nvSpPr>
          <p:cNvPr id="69" name="Right Arrow 83">
            <a:extLst>
              <a:ext uri="{FF2B5EF4-FFF2-40B4-BE49-F238E27FC236}">
                <a16:creationId xmlns:a16="http://schemas.microsoft.com/office/drawing/2014/main" id="{D967208A-43D0-4F95-8813-3E55B73B1604}"/>
              </a:ext>
            </a:extLst>
          </p:cNvPr>
          <p:cNvSpPr/>
          <p:nvPr/>
        </p:nvSpPr>
        <p:spPr>
          <a:xfrm>
            <a:off x="5026947" y="3481316"/>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0" name="Rounded Rectangle 84">
            <a:extLst>
              <a:ext uri="{FF2B5EF4-FFF2-40B4-BE49-F238E27FC236}">
                <a16:creationId xmlns:a16="http://schemas.microsoft.com/office/drawing/2014/main" id="{B5900A5A-89BA-4C9D-9568-6DAE4EA4A5A2}"/>
              </a:ext>
            </a:extLst>
          </p:cNvPr>
          <p:cNvSpPr/>
          <p:nvPr/>
        </p:nvSpPr>
        <p:spPr>
          <a:xfrm>
            <a:off x="5212867" y="3361679"/>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73" name="Rounded Rectangle 85">
            <a:extLst>
              <a:ext uri="{FF2B5EF4-FFF2-40B4-BE49-F238E27FC236}">
                <a16:creationId xmlns:a16="http://schemas.microsoft.com/office/drawing/2014/main" id="{4B6D9735-4924-474D-8197-E8B17FD46088}"/>
              </a:ext>
            </a:extLst>
          </p:cNvPr>
          <p:cNvSpPr/>
          <p:nvPr/>
        </p:nvSpPr>
        <p:spPr>
          <a:xfrm>
            <a:off x="5212867" y="3361679"/>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74" name="Rectangular Callout 87">
            <a:extLst>
              <a:ext uri="{FF2B5EF4-FFF2-40B4-BE49-F238E27FC236}">
                <a16:creationId xmlns:a16="http://schemas.microsoft.com/office/drawing/2014/main" id="{F499DD65-0C71-4601-B0FF-296A552FF106}"/>
              </a:ext>
            </a:extLst>
          </p:cNvPr>
          <p:cNvSpPr/>
          <p:nvPr/>
        </p:nvSpPr>
        <p:spPr>
          <a:xfrm>
            <a:off x="5766262" y="2714361"/>
            <a:ext cx="758381" cy="341550"/>
          </a:xfrm>
          <a:prstGeom prst="wedgeRectCallout">
            <a:avLst>
              <a:gd name="adj1" fmla="val -81295"/>
              <a:gd name="adj2" fmla="val 198561"/>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a:t>Translate</a:t>
            </a:r>
            <a:br>
              <a:rPr lang="nl-NL" sz="844" b="1" dirty="0"/>
            </a:br>
            <a:r>
              <a:rPr lang="nl-NL" sz="844" b="1" dirty="0"/>
              <a:t>Tweet</a:t>
            </a:r>
            <a:endParaRPr lang="en-US" sz="844" b="1" dirty="0"/>
          </a:p>
        </p:txBody>
      </p:sp>
      <p:sp>
        <p:nvSpPr>
          <p:cNvPr id="75" name="Lightning Bolt 74">
            <a:extLst>
              <a:ext uri="{FF2B5EF4-FFF2-40B4-BE49-F238E27FC236}">
                <a16:creationId xmlns:a16="http://schemas.microsoft.com/office/drawing/2014/main" id="{9DA5C5AE-7AB9-46B4-83D8-D74F4805788C}"/>
              </a:ext>
            </a:extLst>
          </p:cNvPr>
          <p:cNvSpPr/>
          <p:nvPr/>
        </p:nvSpPr>
        <p:spPr>
          <a:xfrm>
            <a:off x="5374864" y="3723034"/>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8" name="Right Arrow 91">
            <a:extLst>
              <a:ext uri="{FF2B5EF4-FFF2-40B4-BE49-F238E27FC236}">
                <a16:creationId xmlns:a16="http://schemas.microsoft.com/office/drawing/2014/main" id="{7234DD95-50DB-47A1-96DE-E3A893695936}"/>
              </a:ext>
            </a:extLst>
          </p:cNvPr>
          <p:cNvSpPr/>
          <p:nvPr/>
        </p:nvSpPr>
        <p:spPr>
          <a:xfrm>
            <a:off x="5536922" y="3743930"/>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4" name="Lightning Bolt 83">
            <a:extLst>
              <a:ext uri="{FF2B5EF4-FFF2-40B4-BE49-F238E27FC236}">
                <a16:creationId xmlns:a16="http://schemas.microsoft.com/office/drawing/2014/main" id="{B19DA3E4-3F91-4827-8E28-026D43DB93A9}"/>
              </a:ext>
            </a:extLst>
          </p:cNvPr>
          <p:cNvSpPr/>
          <p:nvPr/>
        </p:nvSpPr>
        <p:spPr>
          <a:xfrm>
            <a:off x="5086293" y="3370814"/>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7" name="Rounded Rectangle 96">
            <a:extLst>
              <a:ext uri="{FF2B5EF4-FFF2-40B4-BE49-F238E27FC236}">
                <a16:creationId xmlns:a16="http://schemas.microsoft.com/office/drawing/2014/main" id="{66BC3FDC-8F26-4192-9834-ED87DD34105B}"/>
              </a:ext>
            </a:extLst>
          </p:cNvPr>
          <p:cNvSpPr/>
          <p:nvPr/>
        </p:nvSpPr>
        <p:spPr>
          <a:xfrm>
            <a:off x="5212867" y="3361679"/>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2" name="Freeform: Shape 1">
            <a:extLst>
              <a:ext uri="{FF2B5EF4-FFF2-40B4-BE49-F238E27FC236}">
                <a16:creationId xmlns:a16="http://schemas.microsoft.com/office/drawing/2014/main" id="{0B60EDBD-7081-4CE9-9440-9DDFA33CD8F7}"/>
              </a:ext>
            </a:extLst>
          </p:cNvPr>
          <p:cNvSpPr/>
          <p:nvPr/>
        </p:nvSpPr>
        <p:spPr>
          <a:xfrm>
            <a:off x="5291528" y="2450892"/>
            <a:ext cx="596974" cy="1181518"/>
          </a:xfrm>
          <a:custGeom>
            <a:avLst/>
            <a:gdLst>
              <a:gd name="connsiteX0" fmla="*/ 232347 w 596974"/>
              <a:gd name="connsiteY0" fmla="*/ 1131757 h 1181518"/>
              <a:gd name="connsiteX1" fmla="*/ 592111 w 596974"/>
              <a:gd name="connsiteY1" fmla="*/ 1049311 h 1181518"/>
              <a:gd name="connsiteX2" fmla="*/ 0 w 596974"/>
              <a:gd name="connsiteY2" fmla="*/ 0 h 1181518"/>
            </a:gdLst>
            <a:ahLst/>
            <a:cxnLst>
              <a:cxn ang="0">
                <a:pos x="connsiteX0" y="connsiteY0"/>
              </a:cxn>
              <a:cxn ang="0">
                <a:pos x="connsiteX1" y="connsiteY1"/>
              </a:cxn>
              <a:cxn ang="0">
                <a:pos x="connsiteX2" y="connsiteY2"/>
              </a:cxn>
            </a:cxnLst>
            <a:rect l="l" t="t" r="r" b="b"/>
            <a:pathLst>
              <a:path w="596974" h="1181518">
                <a:moveTo>
                  <a:pt x="232347" y="1131757"/>
                </a:moveTo>
                <a:cubicBezTo>
                  <a:pt x="431591" y="1184847"/>
                  <a:pt x="630836" y="1237937"/>
                  <a:pt x="592111" y="1049311"/>
                </a:cubicBezTo>
                <a:cubicBezTo>
                  <a:pt x="553387" y="860685"/>
                  <a:pt x="276693" y="430342"/>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Footer Placeholder 9">
            <a:extLst>
              <a:ext uri="{FF2B5EF4-FFF2-40B4-BE49-F238E27FC236}">
                <a16:creationId xmlns:a16="http://schemas.microsoft.com/office/drawing/2014/main" id="{23213F2F-56BA-4940-A437-A228D2E13675}"/>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4649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9" grpId="0" animBg="1"/>
      <p:bldP spid="70" grpId="0" animBg="1"/>
      <p:bldP spid="73" grpId="0" animBg="1"/>
      <p:bldP spid="74" grpId="0" animBg="1"/>
      <p:bldP spid="75" grpId="0" animBg="1"/>
      <p:bldP spid="78" grpId="0" animBg="1"/>
      <p:bldP spid="84" grpId="0" animBg="1"/>
      <p:bldP spid="87" grpId="0" animBg="1"/>
      <p:bldP spid="2"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Modified workflow template</a:t>
            </a:r>
            <a:endParaRPr lang="nl-NL" dirty="0"/>
          </a:p>
        </p:txBody>
      </p:sp>
      <p:sp>
        <p:nvSpPr>
          <p:cNvPr id="3" name="Content Placeholder 2">
            <a:extLst>
              <a:ext uri="{FF2B5EF4-FFF2-40B4-BE49-F238E27FC236}">
                <a16:creationId xmlns:a16="http://schemas.microsoft.com/office/drawing/2014/main" id="{6155F0A4-22BB-4B41-BF47-AB677776F217}"/>
              </a:ext>
            </a:extLst>
          </p:cNvPr>
          <p:cNvSpPr>
            <a:spLocks noGrp="1"/>
          </p:cNvSpPr>
          <p:nvPr>
            <p:ph idx="1"/>
          </p:nvPr>
        </p:nvSpPr>
        <p:spPr/>
        <p:txBody>
          <a:bodyPr/>
          <a:lstStyle/>
          <a:p>
            <a:endParaRPr lang="en-NL"/>
          </a:p>
        </p:txBody>
      </p:sp>
      <p:pic>
        <p:nvPicPr>
          <p:cNvPr id="1026" name="Picture 2" descr="C:\Users\lucas_j\AppData\Local\Temp\SNAGHTMLf8550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06" y="818794"/>
            <a:ext cx="5889928" cy="274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515606" y="2038329"/>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7" name="Rounded Rectangle 6"/>
          <p:cNvSpPr/>
          <p:nvPr/>
        </p:nvSpPr>
        <p:spPr>
          <a:xfrm>
            <a:off x="515606" y="2038329"/>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8" name="Rectangular Callout 7"/>
          <p:cNvSpPr/>
          <p:nvPr/>
        </p:nvSpPr>
        <p:spPr>
          <a:xfrm>
            <a:off x="92378" y="2452208"/>
            <a:ext cx="768795" cy="341550"/>
          </a:xfrm>
          <a:prstGeom prst="wedgeRectCallout">
            <a:avLst>
              <a:gd name="adj1" fmla="val 32087"/>
              <a:gd name="adj2" fmla="val -87081"/>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a:t>Translate</a:t>
            </a:r>
            <a:br>
              <a:rPr lang="nl-NL" sz="844" b="1" dirty="0"/>
            </a:br>
            <a:r>
              <a:rPr lang="nl-NL" sz="844" b="1" dirty="0"/>
              <a:t>Tweet</a:t>
            </a:r>
            <a:endParaRPr lang="en-US" sz="844" b="1" dirty="0"/>
          </a:p>
        </p:txBody>
      </p:sp>
      <p:sp>
        <p:nvSpPr>
          <p:cNvPr id="11" name="Rounded Rectangle 10"/>
          <p:cNvSpPr/>
          <p:nvPr/>
        </p:nvSpPr>
        <p:spPr>
          <a:xfrm>
            <a:off x="515606" y="2038329"/>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pic>
        <p:nvPicPr>
          <p:cNvPr id="12" name="Picture 11"/>
          <p:cNvPicPr>
            <a:picLocks noChangeAspect="1"/>
          </p:cNvPicPr>
          <p:nvPr/>
        </p:nvPicPr>
        <p:blipFill rotWithShape="1">
          <a:blip r:embed="rId3"/>
          <a:srcRect t="48581"/>
          <a:stretch/>
        </p:blipFill>
        <p:spPr>
          <a:xfrm>
            <a:off x="1316915" y="3305956"/>
            <a:ext cx="7675540" cy="1262459"/>
          </a:xfrm>
          <a:prstGeom prst="rect">
            <a:avLst/>
          </a:prstGeom>
          <a:ln>
            <a:noFill/>
          </a:ln>
          <a:effectLst>
            <a:outerShdw blurRad="292100" dist="139700" dir="2700000" algn="tl" rotWithShape="0">
              <a:srgbClr val="333333">
                <a:alpha val="65000"/>
              </a:srgbClr>
            </a:outerShdw>
          </a:effectLst>
        </p:spPr>
      </p:pic>
      <p:cxnSp>
        <p:nvCxnSpPr>
          <p:cNvPr id="14" name="Straight Arrow Connector 13"/>
          <p:cNvCxnSpPr/>
          <p:nvPr/>
        </p:nvCxnSpPr>
        <p:spPr>
          <a:xfrm flipH="1" flipV="1">
            <a:off x="3223774" y="2714111"/>
            <a:ext cx="495965" cy="578626"/>
          </a:xfrm>
          <a:prstGeom prst="straightConnector1">
            <a:avLst/>
          </a:prstGeom>
          <a:ln w="381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376891" y="3451887"/>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7" name="Rounded Rectangle 16"/>
          <p:cNvSpPr/>
          <p:nvPr/>
        </p:nvSpPr>
        <p:spPr>
          <a:xfrm>
            <a:off x="7730496" y="3451887"/>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18" name="Rounded Rectangle 17"/>
          <p:cNvSpPr/>
          <p:nvPr/>
        </p:nvSpPr>
        <p:spPr>
          <a:xfrm>
            <a:off x="7376891" y="3451887"/>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44" b="1" dirty="0">
                <a:solidFill>
                  <a:schemeClr val="bg2">
                    <a:lumMod val="95000"/>
                  </a:schemeClr>
                </a:solidFill>
              </a:rPr>
              <a:t>UI</a:t>
            </a:r>
            <a:endParaRPr lang="en-US" sz="844" b="1" dirty="0">
              <a:solidFill>
                <a:schemeClr val="bg2">
                  <a:lumMod val="95000"/>
                </a:schemeClr>
              </a:solidFill>
            </a:endParaRPr>
          </a:p>
        </p:txBody>
      </p:sp>
      <p:sp>
        <p:nvSpPr>
          <p:cNvPr id="19" name="Rectangular Callout 18"/>
          <p:cNvSpPr/>
          <p:nvPr/>
        </p:nvSpPr>
        <p:spPr>
          <a:xfrm>
            <a:off x="7804834" y="2889876"/>
            <a:ext cx="823560" cy="476121"/>
          </a:xfrm>
          <a:prstGeom prst="wedgeRectCallout">
            <a:avLst>
              <a:gd name="adj1" fmla="val -40330"/>
              <a:gd name="adj2" fmla="val 81324"/>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00" dirty="0"/>
              <a:t>Tweet</a:t>
            </a:r>
            <a:br>
              <a:rPr lang="nl-NL" sz="1000" dirty="0"/>
            </a:br>
            <a:r>
              <a:rPr lang="nl-NL" sz="1000" dirty="0"/>
              <a:t>Board</a:t>
            </a:r>
            <a:endParaRPr lang="en-US" sz="1000" dirty="0"/>
          </a:p>
        </p:txBody>
      </p:sp>
      <p:sp>
        <p:nvSpPr>
          <p:cNvPr id="15" name="Rectangle 14"/>
          <p:cNvSpPr/>
          <p:nvPr/>
        </p:nvSpPr>
        <p:spPr>
          <a:xfrm>
            <a:off x="1000907" y="1263997"/>
            <a:ext cx="1358894" cy="138812"/>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nl-NL" sz="712"/>
          </a:p>
        </p:txBody>
      </p:sp>
      <p:sp>
        <p:nvSpPr>
          <p:cNvPr id="4" name="Footer Placeholder 3">
            <a:extLst>
              <a:ext uri="{FF2B5EF4-FFF2-40B4-BE49-F238E27FC236}">
                <a16:creationId xmlns:a16="http://schemas.microsoft.com/office/drawing/2014/main" id="{DC893E3C-A9C4-4975-8341-9508BF90384B}"/>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1787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6" grpId="0" animBg="1"/>
      <p:bldP spid="17" grpId="0" animBg="1"/>
      <p:bldP spid="18" grpId="0" animBg="1"/>
      <p:bldP spid="19"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on tweet board including translation</a:t>
            </a:r>
            <a:endParaRPr lang="nl-NL" dirty="0"/>
          </a:p>
        </p:txBody>
      </p:sp>
      <p:sp>
        <p:nvSpPr>
          <p:cNvPr id="8" name="Content Placeholder 7">
            <a:extLst>
              <a:ext uri="{FF2B5EF4-FFF2-40B4-BE49-F238E27FC236}">
                <a16:creationId xmlns:a16="http://schemas.microsoft.com/office/drawing/2014/main" id="{90F0BB6B-8843-477C-9BB7-CC26B7A07BEC}"/>
              </a:ext>
            </a:extLst>
          </p:cNvPr>
          <p:cNvSpPr>
            <a:spLocks noGrp="1"/>
          </p:cNvSpPr>
          <p:nvPr>
            <p:ph idx="1"/>
          </p:nvPr>
        </p:nvSpPr>
        <p:spPr/>
        <p:txBody>
          <a:bodyPr/>
          <a:lstStyle/>
          <a:p>
            <a:endParaRPr lang="en-NL"/>
          </a:p>
        </p:txBody>
      </p:sp>
      <p:pic>
        <p:nvPicPr>
          <p:cNvPr id="3" name="Picture 2"/>
          <p:cNvPicPr>
            <a:picLocks noChangeAspect="1"/>
          </p:cNvPicPr>
          <p:nvPr/>
        </p:nvPicPr>
        <p:blipFill>
          <a:blip r:embed="rId2"/>
          <a:stretch>
            <a:fillRect/>
          </a:stretch>
        </p:blipFill>
        <p:spPr>
          <a:xfrm>
            <a:off x="515606" y="1154793"/>
            <a:ext cx="4933618" cy="901401"/>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225904" y="3072690"/>
            <a:ext cx="7798250" cy="1924614"/>
          </a:xfrm>
          <a:prstGeom prst="rect">
            <a:avLst/>
          </a:prstGeom>
        </p:spPr>
      </p:pic>
      <p:pic>
        <p:nvPicPr>
          <p:cNvPr id="5" name="Picture 4"/>
          <p:cNvPicPr>
            <a:picLocks noChangeAspect="1"/>
          </p:cNvPicPr>
          <p:nvPr/>
        </p:nvPicPr>
        <p:blipFill>
          <a:blip r:embed="rId4"/>
          <a:stretch>
            <a:fillRect/>
          </a:stretch>
        </p:blipFill>
        <p:spPr>
          <a:xfrm>
            <a:off x="2794956" y="2116111"/>
            <a:ext cx="3593081" cy="896663"/>
          </a:xfrm>
          <a:prstGeom prst="rect">
            <a:avLst/>
          </a:prstGeom>
        </p:spPr>
      </p:pic>
      <p:sp>
        <p:nvSpPr>
          <p:cNvPr id="6" name="Down Arrow 5"/>
          <p:cNvSpPr/>
          <p:nvPr/>
        </p:nvSpPr>
        <p:spPr>
          <a:xfrm rot="19284611">
            <a:off x="2593588" y="1987277"/>
            <a:ext cx="284930" cy="36529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712"/>
          </a:p>
        </p:txBody>
      </p:sp>
      <p:sp>
        <p:nvSpPr>
          <p:cNvPr id="7" name="Down Arrow 6"/>
          <p:cNvSpPr/>
          <p:nvPr/>
        </p:nvSpPr>
        <p:spPr>
          <a:xfrm rot="1451560">
            <a:off x="6040770" y="2890043"/>
            <a:ext cx="284930" cy="365295"/>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sz="712"/>
          </a:p>
        </p:txBody>
      </p:sp>
      <p:sp>
        <p:nvSpPr>
          <p:cNvPr id="9" name="Footer Placeholder 8">
            <a:extLst>
              <a:ext uri="{FF2B5EF4-FFF2-40B4-BE49-F238E27FC236}">
                <a16:creationId xmlns:a16="http://schemas.microsoft.com/office/drawing/2014/main" id="{A535FF49-C638-4AF2-B138-C271D6AE2CB6}"/>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213280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26DE6-9908-4609-9912-5A3DD1E607C6}"/>
              </a:ext>
            </a:extLst>
          </p:cNvPr>
          <p:cNvSpPr>
            <a:spLocks noGrp="1"/>
          </p:cNvSpPr>
          <p:nvPr>
            <p:ph type="title"/>
          </p:nvPr>
        </p:nvSpPr>
        <p:spPr/>
        <p:txBody>
          <a:bodyPr/>
          <a:lstStyle/>
          <a:p>
            <a:r>
              <a:rPr lang="nl-NL" dirty="0"/>
              <a:t>Hands On Microservices on </a:t>
            </a:r>
            <a:r>
              <a:rPr lang="nl-NL" dirty="0" err="1"/>
              <a:t>Kubernetes</a:t>
            </a:r>
            <a:endParaRPr lang="en-NL" dirty="0"/>
          </a:p>
        </p:txBody>
      </p:sp>
      <p:sp>
        <p:nvSpPr>
          <p:cNvPr id="3" name="Content Placeholder 2">
            <a:extLst>
              <a:ext uri="{FF2B5EF4-FFF2-40B4-BE49-F238E27FC236}">
                <a16:creationId xmlns:a16="http://schemas.microsoft.com/office/drawing/2014/main" id="{F19A3963-7FE1-48A1-BD98-0F06D3DF5EE1}"/>
              </a:ext>
            </a:extLst>
          </p:cNvPr>
          <p:cNvSpPr>
            <a:spLocks noGrp="1"/>
          </p:cNvSpPr>
          <p:nvPr>
            <p:ph idx="1"/>
          </p:nvPr>
        </p:nvSpPr>
        <p:spPr/>
        <p:txBody>
          <a:bodyPr/>
          <a:lstStyle/>
          <a:p>
            <a:r>
              <a:rPr lang="nl-NL" dirty="0"/>
              <a:t>Run </a:t>
            </a:r>
            <a:r>
              <a:rPr lang="nl-NL" dirty="0" err="1"/>
              <a:t>Kafka</a:t>
            </a:r>
            <a:r>
              <a:rPr lang="nl-NL" dirty="0"/>
              <a:t> on </a:t>
            </a:r>
            <a:r>
              <a:rPr lang="nl-NL" dirty="0" err="1"/>
              <a:t>Minikube</a:t>
            </a:r>
            <a:endParaRPr lang="nl-NL" dirty="0"/>
          </a:p>
          <a:p>
            <a:pPr lvl="1"/>
            <a:r>
              <a:rPr lang="nl-NL" dirty="0" err="1"/>
              <a:t>Locally</a:t>
            </a:r>
            <a:r>
              <a:rPr lang="nl-NL" dirty="0"/>
              <a:t> or on </a:t>
            </a:r>
            <a:r>
              <a:rPr lang="nl-NL" dirty="0" err="1"/>
              <a:t>Katacoda</a:t>
            </a:r>
            <a:endParaRPr lang="nl-NL" dirty="0"/>
          </a:p>
          <a:p>
            <a:pPr lvl="1"/>
            <a:endParaRPr lang="nl-NL" dirty="0"/>
          </a:p>
          <a:p>
            <a:r>
              <a:rPr lang="nl-NL" dirty="0" err="1"/>
              <a:t>Deploy</a:t>
            </a:r>
            <a:r>
              <a:rPr lang="nl-NL" dirty="0"/>
              <a:t> microservices &amp;</a:t>
            </a:r>
            <a:br>
              <a:rPr lang="nl-NL" dirty="0"/>
            </a:br>
            <a:r>
              <a:rPr lang="nl-NL" dirty="0"/>
              <a:t>workflow </a:t>
            </a:r>
            <a:r>
              <a:rPr lang="nl-NL" dirty="0" err="1"/>
              <a:t>orchestration</a:t>
            </a:r>
            <a:endParaRPr lang="nl-NL" dirty="0"/>
          </a:p>
          <a:p>
            <a:endParaRPr lang="en-NL" dirty="0"/>
          </a:p>
        </p:txBody>
      </p:sp>
      <p:sp>
        <p:nvSpPr>
          <p:cNvPr id="4" name="Footer Placeholder 3">
            <a:extLst>
              <a:ext uri="{FF2B5EF4-FFF2-40B4-BE49-F238E27FC236}">
                <a16:creationId xmlns:a16="http://schemas.microsoft.com/office/drawing/2014/main" id="{CA5B875B-3D9F-43E7-9BB0-DFC0AA7CF73B}"/>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5" name="Picture 2" descr="Image result for minikube logo">
            <a:extLst>
              <a:ext uri="{FF2B5EF4-FFF2-40B4-BE49-F238E27FC236}">
                <a16:creationId xmlns:a16="http://schemas.microsoft.com/office/drawing/2014/main" id="{56B07861-7557-4E49-A987-E9CC39740D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5133" y="1259163"/>
            <a:ext cx="3491303" cy="33877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kafka logo">
            <a:extLst>
              <a:ext uri="{FF2B5EF4-FFF2-40B4-BE49-F238E27FC236}">
                <a16:creationId xmlns:a16="http://schemas.microsoft.com/office/drawing/2014/main" id="{5AAD64CA-8C9B-494D-83A5-68616B745E3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5764" y="775743"/>
            <a:ext cx="2510039" cy="25100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3000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4D17E5-03DB-4EE0-8DE4-98805A4E5F1B}"/>
              </a:ext>
            </a:extLst>
          </p:cNvPr>
          <p:cNvSpPr>
            <a:spLocks noGrp="1"/>
          </p:cNvSpPr>
          <p:nvPr>
            <p:ph type="title"/>
          </p:nvPr>
        </p:nvSpPr>
        <p:spPr/>
        <p:txBody>
          <a:bodyPr/>
          <a:lstStyle/>
          <a:p>
            <a:r>
              <a:rPr lang="nl-NL" dirty="0"/>
              <a:t>Summary</a:t>
            </a:r>
            <a:endParaRPr lang="en-NL" dirty="0"/>
          </a:p>
        </p:txBody>
      </p:sp>
      <p:sp>
        <p:nvSpPr>
          <p:cNvPr id="3" name="Content Placeholder 2">
            <a:extLst>
              <a:ext uri="{FF2B5EF4-FFF2-40B4-BE49-F238E27FC236}">
                <a16:creationId xmlns:a16="http://schemas.microsoft.com/office/drawing/2014/main" id="{C1A0C59A-5F21-4C24-ABF9-CA39FE220387}"/>
              </a:ext>
            </a:extLst>
          </p:cNvPr>
          <p:cNvSpPr>
            <a:spLocks noGrp="1"/>
          </p:cNvSpPr>
          <p:nvPr>
            <p:ph idx="1"/>
          </p:nvPr>
        </p:nvSpPr>
        <p:spPr/>
        <p:txBody>
          <a:bodyPr/>
          <a:lstStyle/>
          <a:p>
            <a:r>
              <a:rPr lang="nl-NL" dirty="0"/>
              <a:t>IT has </a:t>
            </a:r>
            <a:r>
              <a:rPr lang="nl-NL" dirty="0" err="1"/>
              <a:t>to</a:t>
            </a:r>
            <a:r>
              <a:rPr lang="nl-NL" dirty="0"/>
              <a:t> </a:t>
            </a:r>
            <a:r>
              <a:rPr lang="nl-NL" dirty="0" err="1"/>
              <a:t>enable</a:t>
            </a:r>
            <a:r>
              <a:rPr lang="nl-NL" dirty="0"/>
              <a:t> business </a:t>
            </a:r>
            <a:r>
              <a:rPr lang="nl-NL" dirty="0" err="1"/>
              <a:t>objectives</a:t>
            </a:r>
            <a:endParaRPr lang="nl-NL" dirty="0"/>
          </a:p>
          <a:p>
            <a:pPr lvl="1"/>
            <a:r>
              <a:rPr lang="nl-NL" dirty="0" err="1"/>
              <a:t>Needs</a:t>
            </a:r>
            <a:r>
              <a:rPr lang="nl-NL" dirty="0"/>
              <a:t> </a:t>
            </a:r>
            <a:r>
              <a:rPr lang="nl-NL" dirty="0" err="1"/>
              <a:t>to</a:t>
            </a:r>
            <a:r>
              <a:rPr lang="nl-NL" dirty="0"/>
              <a:t> </a:t>
            </a:r>
            <a:r>
              <a:rPr lang="nl-NL" dirty="0" err="1"/>
              <a:t>be</a:t>
            </a:r>
            <a:r>
              <a:rPr lang="nl-NL" dirty="0"/>
              <a:t> </a:t>
            </a:r>
            <a:r>
              <a:rPr lang="nl-NL" dirty="0" err="1"/>
              <a:t>flexible</a:t>
            </a:r>
            <a:endParaRPr lang="nl-NL" dirty="0"/>
          </a:p>
          <a:p>
            <a:r>
              <a:rPr lang="nl-NL" dirty="0"/>
              <a:t>Microservices are a way </a:t>
            </a:r>
            <a:r>
              <a:rPr lang="nl-NL" dirty="0" err="1"/>
              <a:t>to</a:t>
            </a:r>
            <a:r>
              <a:rPr lang="nl-NL" dirty="0"/>
              <a:t> make IT </a:t>
            </a:r>
            <a:r>
              <a:rPr lang="nl-NL" dirty="0" err="1"/>
              <a:t>manageable</a:t>
            </a:r>
            <a:endParaRPr lang="nl-NL" dirty="0"/>
          </a:p>
          <a:p>
            <a:pPr lvl="1"/>
            <a:r>
              <a:rPr lang="nl-NL" dirty="0"/>
              <a:t>Design time (</a:t>
            </a:r>
            <a:r>
              <a:rPr lang="nl-NL" dirty="0" err="1"/>
              <a:t>Dev</a:t>
            </a:r>
            <a:r>
              <a:rPr lang="nl-NL" dirty="0"/>
              <a:t>) </a:t>
            </a:r>
            <a:r>
              <a:rPr lang="nl-NL" dirty="0" err="1"/>
              <a:t>and</a:t>
            </a:r>
            <a:r>
              <a:rPr lang="nl-NL" dirty="0"/>
              <a:t> Run Time (</a:t>
            </a:r>
            <a:r>
              <a:rPr lang="nl-NL" dirty="0" err="1"/>
              <a:t>Ops</a:t>
            </a:r>
            <a:r>
              <a:rPr lang="nl-NL" dirty="0"/>
              <a:t>)</a:t>
            </a:r>
          </a:p>
          <a:p>
            <a:r>
              <a:rPr lang="nl-NL" dirty="0"/>
              <a:t>Containers </a:t>
            </a:r>
            <a:r>
              <a:rPr lang="nl-NL" dirty="0" err="1"/>
              <a:t>and</a:t>
            </a:r>
            <a:r>
              <a:rPr lang="nl-NL" dirty="0"/>
              <a:t> </a:t>
            </a:r>
            <a:r>
              <a:rPr lang="nl-NL" dirty="0" err="1"/>
              <a:t>the</a:t>
            </a:r>
            <a:r>
              <a:rPr lang="nl-NL" dirty="0"/>
              <a:t> </a:t>
            </a:r>
            <a:r>
              <a:rPr lang="nl-NL" dirty="0" err="1"/>
              <a:t>Kubernetes</a:t>
            </a:r>
            <a:r>
              <a:rPr lang="nl-NL" dirty="0"/>
              <a:t> platform </a:t>
            </a:r>
            <a:r>
              <a:rPr lang="nl-NL" dirty="0" err="1"/>
              <a:t>enable</a:t>
            </a:r>
            <a:r>
              <a:rPr lang="nl-NL" dirty="0"/>
              <a:t> </a:t>
            </a:r>
            <a:r>
              <a:rPr lang="nl-NL" dirty="0" err="1"/>
              <a:t>isolated</a:t>
            </a:r>
            <a:r>
              <a:rPr lang="nl-NL" dirty="0"/>
              <a:t> </a:t>
            </a:r>
            <a:r>
              <a:rPr lang="nl-NL" dirty="0" err="1"/>
              <a:t>runtimes</a:t>
            </a:r>
            <a:endParaRPr lang="nl-NL" dirty="0"/>
          </a:p>
          <a:p>
            <a:pPr lvl="1"/>
            <a:r>
              <a:rPr lang="nl-NL" dirty="0" err="1"/>
              <a:t>Automated</a:t>
            </a:r>
            <a:r>
              <a:rPr lang="nl-NL" dirty="0"/>
              <a:t> </a:t>
            </a:r>
            <a:r>
              <a:rPr lang="nl-NL" dirty="0" err="1"/>
              <a:t>build</a:t>
            </a:r>
            <a:r>
              <a:rPr lang="nl-NL" dirty="0"/>
              <a:t> </a:t>
            </a:r>
            <a:r>
              <a:rPr lang="nl-NL" dirty="0" err="1"/>
              <a:t>and</a:t>
            </a:r>
            <a:r>
              <a:rPr lang="nl-NL" dirty="0"/>
              <a:t> delivery, </a:t>
            </a:r>
            <a:r>
              <a:rPr lang="nl-NL" dirty="0" err="1"/>
              <a:t>scalable</a:t>
            </a:r>
            <a:r>
              <a:rPr lang="nl-NL" dirty="0"/>
              <a:t>, </a:t>
            </a:r>
            <a:r>
              <a:rPr lang="nl-NL" dirty="0" err="1"/>
              <a:t>automated</a:t>
            </a:r>
            <a:r>
              <a:rPr lang="nl-NL" dirty="0"/>
              <a:t> recovery </a:t>
            </a:r>
            <a:r>
              <a:rPr lang="nl-NL" dirty="0" err="1"/>
              <a:t>and</a:t>
            </a:r>
            <a:r>
              <a:rPr lang="nl-NL" dirty="0"/>
              <a:t> </a:t>
            </a:r>
            <a:r>
              <a:rPr lang="nl-NL" dirty="0" err="1"/>
              <a:t>roll</a:t>
            </a:r>
            <a:r>
              <a:rPr lang="nl-NL" dirty="0"/>
              <a:t> out</a:t>
            </a:r>
          </a:p>
          <a:p>
            <a:pPr lvl="1"/>
            <a:r>
              <a:rPr lang="nl-NL" dirty="0" err="1"/>
              <a:t>Increasingly</a:t>
            </a:r>
            <a:r>
              <a:rPr lang="nl-NL" dirty="0"/>
              <a:t> relevant: Cloud Native - </a:t>
            </a:r>
            <a:r>
              <a:rPr lang="nl-NL" dirty="0" err="1"/>
              <a:t>Serverless</a:t>
            </a:r>
            <a:endParaRPr lang="nl-NL" dirty="0"/>
          </a:p>
          <a:p>
            <a:r>
              <a:rPr lang="nl-NL" dirty="0"/>
              <a:t>Events are </a:t>
            </a:r>
            <a:r>
              <a:rPr lang="nl-NL" dirty="0" err="1"/>
              <a:t>essential</a:t>
            </a:r>
            <a:r>
              <a:rPr lang="nl-NL" dirty="0"/>
              <a:t> for </a:t>
            </a:r>
            <a:r>
              <a:rPr lang="nl-NL" dirty="0" err="1"/>
              <a:t>decoupled</a:t>
            </a:r>
            <a:r>
              <a:rPr lang="nl-NL" dirty="0"/>
              <a:t> </a:t>
            </a:r>
            <a:r>
              <a:rPr lang="nl-NL" dirty="0" err="1"/>
              <a:t>interaction</a:t>
            </a:r>
            <a:endParaRPr lang="nl-NL" dirty="0"/>
          </a:p>
          <a:p>
            <a:pPr lvl="1"/>
            <a:r>
              <a:rPr lang="nl-NL" dirty="0"/>
              <a:t>Apache </a:t>
            </a:r>
            <a:r>
              <a:rPr lang="nl-NL" dirty="0" err="1"/>
              <a:t>Kafka</a:t>
            </a:r>
            <a:r>
              <a:rPr lang="nl-NL" dirty="0"/>
              <a:t> is </a:t>
            </a:r>
            <a:r>
              <a:rPr lang="nl-NL" dirty="0" err="1"/>
              <a:t>the</a:t>
            </a:r>
            <a:r>
              <a:rPr lang="nl-NL" dirty="0"/>
              <a:t> </a:t>
            </a:r>
            <a:r>
              <a:rPr lang="nl-NL" dirty="0" err="1"/>
              <a:t>defacto</a:t>
            </a:r>
            <a:r>
              <a:rPr lang="nl-NL" dirty="0"/>
              <a:t> standard event bus platform</a:t>
            </a:r>
          </a:p>
          <a:p>
            <a:r>
              <a:rPr lang="nl-NL" dirty="0" err="1"/>
              <a:t>Workflows</a:t>
            </a:r>
            <a:r>
              <a:rPr lang="nl-NL" dirty="0"/>
              <a:t> </a:t>
            </a:r>
            <a:r>
              <a:rPr lang="nl-NL" dirty="0" err="1"/>
              <a:t>executed</a:t>
            </a:r>
            <a:r>
              <a:rPr lang="nl-NL" dirty="0"/>
              <a:t> </a:t>
            </a:r>
            <a:r>
              <a:rPr lang="nl-NL" dirty="0" err="1"/>
              <a:t>by</a:t>
            </a:r>
            <a:r>
              <a:rPr lang="nl-NL" dirty="0"/>
              <a:t> microservices are </a:t>
            </a:r>
            <a:r>
              <a:rPr lang="nl-NL" dirty="0" err="1"/>
              <a:t>governed</a:t>
            </a:r>
            <a:r>
              <a:rPr lang="nl-NL" dirty="0"/>
              <a:t> </a:t>
            </a:r>
            <a:r>
              <a:rPr lang="nl-NL" dirty="0" err="1"/>
              <a:t>by</a:t>
            </a:r>
            <a:r>
              <a:rPr lang="nl-NL" dirty="0"/>
              <a:t> workflow slips </a:t>
            </a:r>
            <a:r>
              <a:rPr lang="nl-NL" dirty="0" err="1"/>
              <a:t>and</a:t>
            </a:r>
            <a:r>
              <a:rPr lang="nl-NL" dirty="0"/>
              <a:t> </a:t>
            </a:r>
            <a:r>
              <a:rPr lang="nl-NL" dirty="0" err="1"/>
              <a:t>choreographed</a:t>
            </a:r>
            <a:r>
              <a:rPr lang="nl-NL" dirty="0"/>
              <a:t> </a:t>
            </a:r>
            <a:r>
              <a:rPr lang="nl-NL" dirty="0" err="1"/>
              <a:t>through</a:t>
            </a:r>
            <a:r>
              <a:rPr lang="nl-NL" dirty="0"/>
              <a:t> events</a:t>
            </a:r>
          </a:p>
          <a:p>
            <a:r>
              <a:rPr lang="nl-NL" dirty="0"/>
              <a:t>Technologies </a:t>
            </a:r>
            <a:r>
              <a:rPr lang="nl-NL" dirty="0" err="1"/>
              <a:t>to</a:t>
            </a:r>
            <a:r>
              <a:rPr lang="nl-NL" dirty="0"/>
              <a:t> </a:t>
            </a:r>
            <a:r>
              <a:rPr lang="nl-NL" dirty="0" err="1"/>
              <a:t>learn</a:t>
            </a:r>
            <a:r>
              <a:rPr lang="nl-NL" dirty="0"/>
              <a:t> more </a:t>
            </a:r>
            <a:r>
              <a:rPr lang="nl-NL" dirty="0" err="1"/>
              <a:t>about</a:t>
            </a:r>
            <a:r>
              <a:rPr lang="nl-NL" dirty="0"/>
              <a:t>:</a:t>
            </a:r>
          </a:p>
          <a:p>
            <a:pPr lvl="1"/>
            <a:r>
              <a:rPr lang="nl-NL" dirty="0"/>
              <a:t>Docker, </a:t>
            </a:r>
            <a:r>
              <a:rPr lang="nl-NL" dirty="0" err="1"/>
              <a:t>Kubernetes</a:t>
            </a:r>
            <a:r>
              <a:rPr lang="nl-NL" dirty="0"/>
              <a:t>, </a:t>
            </a:r>
            <a:r>
              <a:rPr lang="nl-NL" dirty="0" err="1"/>
              <a:t>Kafka</a:t>
            </a:r>
            <a:r>
              <a:rPr lang="nl-NL" dirty="0"/>
              <a:t>, </a:t>
            </a:r>
            <a:r>
              <a:rPr lang="nl-NL" dirty="0" err="1"/>
              <a:t>Redis</a:t>
            </a:r>
            <a:r>
              <a:rPr lang="nl-NL" dirty="0"/>
              <a:t>, </a:t>
            </a:r>
            <a:r>
              <a:rPr lang="nl-NL" dirty="0" err="1"/>
              <a:t>WeaveScope</a:t>
            </a:r>
            <a:r>
              <a:rPr lang="nl-NL" dirty="0"/>
              <a:t>, </a:t>
            </a:r>
            <a:r>
              <a:rPr lang="nl-NL" dirty="0" err="1"/>
              <a:t>Katacoda</a:t>
            </a:r>
            <a:endParaRPr lang="nl-NL" dirty="0"/>
          </a:p>
          <a:p>
            <a:pPr lvl="1"/>
            <a:r>
              <a:rPr lang="nl-NL" dirty="0"/>
              <a:t>Bonus: </a:t>
            </a:r>
            <a:r>
              <a:rPr lang="nl-NL" dirty="0" err="1"/>
              <a:t>Camunda</a:t>
            </a:r>
            <a:r>
              <a:rPr lang="nl-NL" dirty="0"/>
              <a:t>, </a:t>
            </a:r>
            <a:r>
              <a:rPr lang="nl-NL" dirty="0" err="1"/>
              <a:t>Istio</a:t>
            </a:r>
            <a:r>
              <a:rPr lang="nl-NL" dirty="0"/>
              <a:t>, </a:t>
            </a:r>
            <a:r>
              <a:rPr lang="nl-NL" dirty="0" err="1"/>
              <a:t>Traefik</a:t>
            </a:r>
            <a:r>
              <a:rPr lang="nl-NL" dirty="0"/>
              <a:t>, </a:t>
            </a:r>
            <a:r>
              <a:rPr lang="nl-NL" dirty="0" err="1"/>
              <a:t>Grafana</a:t>
            </a:r>
            <a:r>
              <a:rPr lang="nl-NL" dirty="0"/>
              <a:t>, Prometheus, </a:t>
            </a:r>
            <a:r>
              <a:rPr lang="nl-NL" dirty="0" err="1"/>
              <a:t>Kiali</a:t>
            </a:r>
            <a:r>
              <a:rPr lang="nl-NL" dirty="0"/>
              <a:t>, Jaeger, …</a:t>
            </a:r>
            <a:endParaRPr lang="en-NL" dirty="0"/>
          </a:p>
        </p:txBody>
      </p:sp>
      <p:sp>
        <p:nvSpPr>
          <p:cNvPr id="4" name="Footer Placeholder 3">
            <a:extLst>
              <a:ext uri="{FF2B5EF4-FFF2-40B4-BE49-F238E27FC236}">
                <a16:creationId xmlns:a16="http://schemas.microsoft.com/office/drawing/2014/main" id="{2768713C-5155-493F-8DBA-F76D1E4AE726}"/>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209975350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D1D86A-356D-44AD-9671-ECECC345B7B6}"/>
              </a:ext>
            </a:extLst>
          </p:cNvPr>
          <p:cNvSpPr>
            <a:spLocks noGrp="1"/>
          </p:cNvSpPr>
          <p:nvPr>
            <p:ph type="title"/>
          </p:nvPr>
        </p:nvSpPr>
        <p:spPr/>
        <p:txBody>
          <a:bodyPr/>
          <a:lstStyle/>
          <a:p>
            <a:r>
              <a:rPr lang="nl-NL" dirty="0"/>
              <a:t>Contact Details</a:t>
            </a:r>
            <a:endParaRPr lang="en-NL" dirty="0"/>
          </a:p>
        </p:txBody>
      </p:sp>
      <p:sp>
        <p:nvSpPr>
          <p:cNvPr id="6" name="Content Placeholder 5">
            <a:extLst>
              <a:ext uri="{FF2B5EF4-FFF2-40B4-BE49-F238E27FC236}">
                <a16:creationId xmlns:a16="http://schemas.microsoft.com/office/drawing/2014/main" id="{76BD7A91-0CAE-4967-A7F0-BD38F65BCE08}"/>
              </a:ext>
            </a:extLst>
          </p:cNvPr>
          <p:cNvSpPr>
            <a:spLocks noGrp="1"/>
          </p:cNvSpPr>
          <p:nvPr>
            <p:ph idx="1"/>
          </p:nvPr>
        </p:nvSpPr>
        <p:spPr/>
        <p:txBody>
          <a:bodyPr/>
          <a:lstStyle/>
          <a:p>
            <a:endParaRPr lang="en-NL" b="1" dirty="0"/>
          </a:p>
        </p:txBody>
      </p:sp>
      <p:sp>
        <p:nvSpPr>
          <p:cNvPr id="4" name="Footer Placeholder 3">
            <a:extLst>
              <a:ext uri="{FF2B5EF4-FFF2-40B4-BE49-F238E27FC236}">
                <a16:creationId xmlns:a16="http://schemas.microsoft.com/office/drawing/2014/main" id="{041E881E-B1AA-460D-BFC3-086672774F37}"/>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Picture Placeholder 6">
            <a:extLst>
              <a:ext uri="{FF2B5EF4-FFF2-40B4-BE49-F238E27FC236}">
                <a16:creationId xmlns:a16="http://schemas.microsoft.com/office/drawing/2014/main" id="{9EED445F-D210-4F4F-89E6-5FA790181CDB}"/>
              </a:ext>
            </a:extLst>
          </p:cNvPr>
          <p:cNvSpPr>
            <a:spLocks noGrp="1"/>
          </p:cNvSpPr>
          <p:nvPr>
            <p:ph type="pic" idx="13"/>
          </p:nvPr>
        </p:nvSpPr>
        <p:spPr/>
      </p:sp>
      <p:pic>
        <p:nvPicPr>
          <p:cNvPr id="8" name="Picture Placeholder 3">
            <a:extLst>
              <a:ext uri="{FF2B5EF4-FFF2-40B4-BE49-F238E27FC236}">
                <a16:creationId xmlns:a16="http://schemas.microsoft.com/office/drawing/2014/main" id="{3C778C16-168E-471F-87BA-8F9EC1F80646}"/>
              </a:ext>
            </a:extLst>
          </p:cNvPr>
          <p:cNvPicPr>
            <a:picLocks noChangeAspect="1"/>
          </p:cNvPicPr>
          <p:nvPr/>
        </p:nvPicPr>
        <p:blipFill rotWithShape="1">
          <a:blip r:embed="rId2">
            <a:extLst>
              <a:ext uri="{28A0092B-C50C-407E-A947-70E740481C1C}">
                <a14:useLocalDpi xmlns:a14="http://schemas.microsoft.com/office/drawing/2010/main" val="0"/>
              </a:ext>
            </a:extLst>
          </a:blip>
          <a:srcRect t="71" r="51394" b="71"/>
          <a:stretch/>
        </p:blipFill>
        <p:spPr>
          <a:xfrm>
            <a:off x="4699417" y="897988"/>
            <a:ext cx="4444583" cy="3348000"/>
          </a:xfrm>
          <a:prstGeom prst="rect">
            <a:avLst/>
          </a:prstGeom>
          <a:noFill/>
        </p:spPr>
      </p:pic>
      <p:sp>
        <p:nvSpPr>
          <p:cNvPr id="9" name="Content Placeholder 5">
            <a:extLst>
              <a:ext uri="{FF2B5EF4-FFF2-40B4-BE49-F238E27FC236}">
                <a16:creationId xmlns:a16="http://schemas.microsoft.com/office/drawing/2014/main" id="{6E2A3F25-281C-45C5-B4BB-61652D0B69EA}"/>
              </a:ext>
            </a:extLst>
          </p:cNvPr>
          <p:cNvSpPr txBox="1">
            <a:spLocks/>
          </p:cNvSpPr>
          <p:nvPr/>
        </p:nvSpPr>
        <p:spPr>
          <a:xfrm>
            <a:off x="278892" y="1093004"/>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1200" b="1" dirty="0">
                <a:solidFill>
                  <a:schemeClr val="bg1"/>
                </a:solidFill>
              </a:rPr>
              <a:t>Blog: 	</a:t>
            </a:r>
            <a:r>
              <a:rPr lang="en-US" sz="1200" b="1" dirty="0">
                <a:solidFill>
                  <a:schemeClr val="bg1"/>
                </a:solidFill>
                <a:hlinkClick r:id="rId3">
                  <a:extLst>
                    <a:ext uri="{A12FA001-AC4F-418D-AE19-62706E023703}">
                      <ahyp:hlinkClr xmlns:ahyp="http://schemas.microsoft.com/office/drawing/2018/hyperlinkcolor" val="tx"/>
                    </a:ext>
                  </a:extLst>
                </a:hlinkClick>
              </a:rPr>
              <a:t>technology.amis.nl</a:t>
            </a:r>
            <a:endParaRPr lang="en-US" sz="1200" b="1" dirty="0">
              <a:solidFill>
                <a:schemeClr val="bg1"/>
              </a:solidFill>
            </a:endParaRPr>
          </a:p>
          <a:p>
            <a:pPr marL="0" indent="0">
              <a:buNone/>
            </a:pPr>
            <a:r>
              <a:rPr lang="en-US" sz="1200" b="1" dirty="0">
                <a:solidFill>
                  <a:schemeClr val="bg1"/>
                </a:solidFill>
              </a:rPr>
              <a:t>			</a:t>
            </a:r>
          </a:p>
          <a:p>
            <a:r>
              <a:rPr lang="en-US" sz="1200" b="1" dirty="0">
                <a:solidFill>
                  <a:schemeClr val="bg1"/>
                </a:solidFill>
              </a:rPr>
              <a:t>Email: 	</a:t>
            </a:r>
            <a:r>
              <a:rPr lang="en-US" sz="1200" b="1" dirty="0">
                <a:solidFill>
                  <a:schemeClr val="bg1"/>
                </a:solidFill>
                <a:hlinkClick r:id="rId4">
                  <a:extLst>
                    <a:ext uri="{A12FA001-AC4F-418D-AE19-62706E023703}">
                      <ahyp:hlinkClr xmlns:ahyp="http://schemas.microsoft.com/office/drawing/2018/hyperlinkcolor" val="tx"/>
                    </a:ext>
                  </a:extLst>
                </a:hlinkClick>
              </a:rPr>
              <a:t>lucas.jellema@amis.nl</a:t>
            </a:r>
            <a:br>
              <a:rPr lang="en-US" sz="1200" b="1" dirty="0">
                <a:solidFill>
                  <a:schemeClr val="bg1"/>
                </a:solidFill>
              </a:rPr>
            </a:br>
            <a:endParaRPr lang="en-US" sz="1200" b="1" dirty="0">
              <a:solidFill>
                <a:schemeClr val="bg1"/>
              </a:solidFill>
            </a:endParaRPr>
          </a:p>
          <a:p>
            <a:r>
              <a:rPr lang="en-US" sz="1200" b="1" dirty="0">
                <a:solidFill>
                  <a:schemeClr val="bg1"/>
                </a:solidFill>
              </a:rPr>
              <a:t>         : 	</a:t>
            </a:r>
            <a:r>
              <a:rPr lang="en-US" sz="1200" b="1" dirty="0" err="1">
                <a:solidFill>
                  <a:schemeClr val="bg1"/>
                </a:solidFill>
              </a:rPr>
              <a:t>lucasjellema</a:t>
            </a:r>
            <a:endParaRPr lang="en-US" sz="1200" b="1" dirty="0">
              <a:solidFill>
                <a:schemeClr val="bg1"/>
              </a:solidFill>
            </a:endParaRPr>
          </a:p>
          <a:p>
            <a:endParaRPr lang="en-US" sz="1200" b="1" dirty="0">
              <a:solidFill>
                <a:schemeClr val="bg1"/>
              </a:solidFill>
            </a:endParaRPr>
          </a:p>
          <a:p>
            <a:r>
              <a:rPr lang="en-US" sz="1200" b="1" dirty="0">
                <a:solidFill>
                  <a:schemeClr val="bg1"/>
                </a:solidFill>
              </a:rPr>
              <a:t>         : 	</a:t>
            </a:r>
            <a:r>
              <a:rPr lang="en-US" sz="1200" b="1" dirty="0" err="1">
                <a:solidFill>
                  <a:schemeClr val="bg1"/>
                </a:solidFill>
              </a:rPr>
              <a:t>lucas-jellema</a:t>
            </a:r>
            <a:br>
              <a:rPr lang="en-US" sz="1200" b="1" dirty="0">
                <a:solidFill>
                  <a:schemeClr val="bg1"/>
                </a:solidFill>
              </a:rPr>
            </a:br>
            <a:endParaRPr lang="en-US" sz="1200" b="1" dirty="0">
              <a:solidFill>
                <a:schemeClr val="bg1"/>
              </a:solidFill>
            </a:endParaRPr>
          </a:p>
          <a:p>
            <a:r>
              <a:rPr lang="en-US" sz="1200" b="1" dirty="0">
                <a:solidFill>
                  <a:schemeClr val="bg1"/>
                </a:solidFill>
              </a:rPr>
              <a:t>          : </a:t>
            </a:r>
            <a:r>
              <a:rPr lang="en-US" sz="1200" b="1" dirty="0">
                <a:solidFill>
                  <a:schemeClr val="bg1"/>
                </a:solidFill>
                <a:hlinkClick r:id="rId5">
                  <a:extLst>
                    <a:ext uri="{A12FA001-AC4F-418D-AE19-62706E023703}">
                      <ahyp:hlinkClr xmlns:ahyp="http://schemas.microsoft.com/office/drawing/2018/hyperlinkcolor" val="tx"/>
                    </a:ext>
                  </a:extLst>
                </a:hlinkClick>
              </a:rPr>
              <a:t>www.amis.nl</a:t>
            </a:r>
            <a:r>
              <a:rPr lang="en-US" sz="1200" b="1" dirty="0">
                <a:solidFill>
                  <a:schemeClr val="bg1"/>
                </a:solidFill>
              </a:rPr>
              <a:t>, </a:t>
            </a:r>
            <a:r>
              <a:rPr lang="en-US" sz="1200" b="1" dirty="0">
                <a:solidFill>
                  <a:schemeClr val="bg1"/>
                </a:solidFill>
                <a:hlinkClick r:id="rId6">
                  <a:extLst>
                    <a:ext uri="{A12FA001-AC4F-418D-AE19-62706E023703}">
                      <ahyp:hlinkClr xmlns:ahyp="http://schemas.microsoft.com/office/drawing/2018/hyperlinkcolor" val="tx"/>
                    </a:ext>
                  </a:extLst>
                </a:hlinkClick>
              </a:rPr>
              <a:t>info@amis.nl</a:t>
            </a:r>
            <a:br>
              <a:rPr lang="en-US" sz="1200" b="1" dirty="0">
                <a:solidFill>
                  <a:schemeClr val="bg1"/>
                </a:solidFill>
              </a:rPr>
            </a:br>
            <a:r>
              <a:rPr lang="en-US" sz="1200" b="1" dirty="0">
                <a:solidFill>
                  <a:schemeClr val="bg1"/>
                </a:solidFill>
              </a:rPr>
              <a:t>		+31 306016000</a:t>
            </a:r>
            <a:br>
              <a:rPr lang="en-US" sz="1200" b="1" dirty="0">
                <a:solidFill>
                  <a:schemeClr val="bg1"/>
                </a:solidFill>
              </a:rPr>
            </a:br>
            <a:r>
              <a:rPr lang="en-US" sz="1200" b="1" dirty="0">
                <a:solidFill>
                  <a:schemeClr val="bg1"/>
                </a:solidFill>
              </a:rPr>
              <a:t>          	</a:t>
            </a:r>
            <a:r>
              <a:rPr lang="en-US" sz="1200" b="1" dirty="0" err="1">
                <a:solidFill>
                  <a:schemeClr val="bg1"/>
                </a:solidFill>
              </a:rPr>
              <a:t>Edisonbaan</a:t>
            </a:r>
            <a:r>
              <a:rPr lang="en-US" sz="1200" b="1" dirty="0">
                <a:solidFill>
                  <a:schemeClr val="bg1"/>
                </a:solidFill>
              </a:rPr>
              <a:t> 15, </a:t>
            </a:r>
            <a:br>
              <a:rPr lang="en-US" sz="1200" b="1" dirty="0">
                <a:solidFill>
                  <a:schemeClr val="bg1"/>
                </a:solidFill>
              </a:rPr>
            </a:br>
            <a:r>
              <a:rPr lang="en-US" sz="1200" b="1" dirty="0">
                <a:solidFill>
                  <a:schemeClr val="bg1"/>
                </a:solidFill>
              </a:rPr>
              <a:t>		Nieuwegein</a:t>
            </a:r>
            <a:br>
              <a:rPr lang="en-US" sz="1200" b="1" dirty="0">
                <a:solidFill>
                  <a:schemeClr val="bg1"/>
                </a:solidFill>
              </a:rPr>
            </a:br>
            <a:r>
              <a:rPr lang="en-US" sz="1200" b="1" dirty="0">
                <a:solidFill>
                  <a:schemeClr val="bg1"/>
                </a:solidFill>
              </a:rPr>
              <a:t>				</a:t>
            </a:r>
          </a:p>
          <a:p>
            <a:endParaRPr lang="en-US" sz="1200" b="1" dirty="0">
              <a:solidFill>
                <a:schemeClr val="bg1"/>
              </a:solidFill>
            </a:endParaRPr>
          </a:p>
        </p:txBody>
      </p:sp>
      <p:pic>
        <p:nvPicPr>
          <p:cNvPr id="10" name="Picture 2">
            <a:extLst>
              <a:ext uri="{FF2B5EF4-FFF2-40B4-BE49-F238E27FC236}">
                <a16:creationId xmlns:a16="http://schemas.microsoft.com/office/drawing/2014/main" id="{14F2CB28-8283-4EA4-A41C-EF09077D4501}"/>
              </a:ext>
            </a:extLst>
          </p:cNvPr>
          <p:cNvPicPr>
            <a:picLocks noChangeAspect="1" noChangeArrowheads="1"/>
          </p:cNvPicPr>
          <p:nvPr/>
        </p:nvPicPr>
        <p:blipFill>
          <a:blip r:embed="rId7" cstate="print"/>
          <a:srcRect/>
          <a:stretch>
            <a:fillRect/>
          </a:stretch>
        </p:blipFill>
        <p:spPr bwMode="auto">
          <a:xfrm>
            <a:off x="720000" y="1909322"/>
            <a:ext cx="319883" cy="319883"/>
          </a:xfrm>
          <a:prstGeom prst="rect">
            <a:avLst/>
          </a:prstGeom>
          <a:noFill/>
          <a:ln w="9525">
            <a:noFill/>
            <a:miter lim="800000"/>
            <a:headEnd/>
            <a:tailEnd/>
          </a:ln>
        </p:spPr>
      </p:pic>
      <p:pic>
        <p:nvPicPr>
          <p:cNvPr id="11" name="Picture 2">
            <a:extLst>
              <a:ext uri="{FF2B5EF4-FFF2-40B4-BE49-F238E27FC236}">
                <a16:creationId xmlns:a16="http://schemas.microsoft.com/office/drawing/2014/main" id="{98180E16-D644-4132-A93D-EAF99A379CC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72800" y="2793120"/>
            <a:ext cx="914401" cy="31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8" descr="Image result for linked in logo">
            <a:extLst>
              <a:ext uri="{FF2B5EF4-FFF2-40B4-BE49-F238E27FC236}">
                <a16:creationId xmlns:a16="http://schemas.microsoft.com/office/drawing/2014/main" id="{E24C0797-D9D0-4BB4-A200-3ED83E8D2598}"/>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3952" y="2352266"/>
            <a:ext cx="335932" cy="335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757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a:t>Why?</a:t>
            </a:r>
            <a:br>
              <a:rPr lang="en-US" sz="8800" dirty="0"/>
            </a:br>
            <a:r>
              <a:rPr lang="en-US" sz="2800" dirty="0"/>
              <a:t>What?</a:t>
            </a:r>
            <a:br>
              <a:rPr lang="en-US" sz="2800" dirty="0"/>
            </a:br>
            <a:r>
              <a:rPr lang="en-US" sz="2800" dirty="0"/>
              <a:t>How?</a:t>
            </a:r>
            <a:endParaRPr lang="nl-NL" sz="8800"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342396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lnSpc>
                <a:spcPct val="90000"/>
              </a:lnSpc>
              <a:spcAft>
                <a:spcPct val="0"/>
              </a:spcAft>
            </a:pPr>
            <a:r>
              <a:rPr lang="fr-FR" sz="3600" dirty="0">
                <a:solidFill>
                  <a:schemeClr val="accent4">
                    <a:lumMod val="75000"/>
                  </a:schemeClr>
                </a:solidFill>
                <a:latin typeface="Trebuchet MS Bold" charset="0"/>
                <a:cs typeface="Trebuchet MS Bold" charset="0"/>
              </a:rPr>
              <a:t> </a:t>
            </a:r>
            <a:r>
              <a:rPr lang="fr-FR" sz="1800" dirty="0" err="1"/>
              <a:t>What</a:t>
            </a:r>
            <a:r>
              <a:rPr lang="fr-FR" sz="1800" dirty="0"/>
              <a:t> </a:t>
            </a:r>
            <a:r>
              <a:rPr lang="fr-FR" sz="1800" dirty="0" err="1"/>
              <a:t>is</a:t>
            </a:r>
            <a:r>
              <a:rPr lang="fr-FR" sz="1800" dirty="0"/>
              <a:t> IT all about?</a:t>
            </a:r>
          </a:p>
        </p:txBody>
      </p:sp>
      <p:sp>
        <p:nvSpPr>
          <p:cNvPr id="3" name="Content Placeholder 2">
            <a:extLst>
              <a:ext uri="{FF2B5EF4-FFF2-40B4-BE49-F238E27FC236}">
                <a16:creationId xmlns:a16="http://schemas.microsoft.com/office/drawing/2014/main" id="{42C194F8-F87D-4D76-A9F2-C246DA023EBF}"/>
              </a:ext>
            </a:extLst>
          </p:cNvPr>
          <p:cNvSpPr>
            <a:spLocks noGrp="1"/>
          </p:cNvSpPr>
          <p:nvPr>
            <p:ph idx="1"/>
          </p:nvPr>
        </p:nvSpPr>
        <p:spPr/>
        <p:txBody>
          <a:bodyPr/>
          <a:lstStyle/>
          <a:p>
            <a:endParaRPr lang="en-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0" name="TextBox 9"/>
          <p:cNvSpPr txBox="1"/>
          <p:nvPr/>
        </p:nvSpPr>
        <p:spPr>
          <a:xfrm>
            <a:off x="5274476" y="1452080"/>
            <a:ext cx="2390398" cy="369332"/>
          </a:xfrm>
          <a:prstGeom prst="rect">
            <a:avLst/>
          </a:prstGeom>
          <a:noFill/>
        </p:spPr>
        <p:txBody>
          <a:bodyPr wrap="none" rtlCol="0">
            <a:spAutoFit/>
          </a:bodyPr>
          <a:lstStyle/>
          <a:p>
            <a:r>
              <a:rPr lang="en-US" sz="1800" b="1" dirty="0"/>
              <a:t>Production Runtime</a:t>
            </a:r>
            <a:endParaRPr lang="nl-NL" sz="1800" b="1" dirty="0"/>
          </a:p>
        </p:txBody>
      </p:sp>
    </p:spTree>
    <p:extLst>
      <p:ext uri="{BB962C8B-B14F-4D97-AF65-F5344CB8AC3E}">
        <p14:creationId xmlns:p14="http://schemas.microsoft.com/office/powerpoint/2010/main" val="1761544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fontAlgn="base">
              <a:spcAft>
                <a:spcPct val="0"/>
              </a:spcAft>
            </a:pPr>
            <a:r>
              <a:rPr lang="fr-FR" dirty="0" err="1"/>
              <a:t>What</a:t>
            </a:r>
            <a:r>
              <a:rPr lang="fr-FR" dirty="0"/>
              <a:t> </a:t>
            </a:r>
            <a:r>
              <a:rPr lang="fr-FR" dirty="0" err="1"/>
              <a:t>is</a:t>
            </a:r>
            <a:r>
              <a:rPr lang="fr-FR" dirty="0"/>
              <a:t> IT all about?</a:t>
            </a:r>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0" name="TextBox 9"/>
          <p:cNvSpPr txBox="1"/>
          <p:nvPr/>
        </p:nvSpPr>
        <p:spPr>
          <a:xfrm>
            <a:off x="5274476" y="1452080"/>
            <a:ext cx="2390398" cy="369332"/>
          </a:xfrm>
          <a:prstGeom prst="rect">
            <a:avLst/>
          </a:prstGeom>
          <a:noFill/>
        </p:spPr>
        <p:txBody>
          <a:bodyPr wrap="none" rtlCol="0">
            <a:spAutoFit/>
          </a:bodyPr>
          <a:lstStyle/>
          <a:p>
            <a:r>
              <a:rPr lang="en-US" sz="1800" b="1" dirty="0"/>
              <a:t>Production Runtime</a:t>
            </a:r>
            <a:endParaRPr lang="nl-NL" sz="1800" b="1"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26322864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endParaRPr lang="nl-NL" dirty="0"/>
          </a:p>
        </p:txBody>
      </p:sp>
      <p:sp>
        <p:nvSpPr>
          <p:cNvPr id="6" name="Content Placeholder 5"/>
          <p:cNvSpPr>
            <a:spLocks noGrp="1"/>
          </p:cNvSpPr>
          <p:nvPr>
            <p:ph idx="1"/>
          </p:nvPr>
        </p:nvSpPr>
        <p:spPr/>
        <p:txBody>
          <a:bodyPr/>
          <a:lstStyle/>
          <a:p>
            <a:r>
              <a:rPr lang="en-US" dirty="0"/>
              <a:t>Business Agility</a:t>
            </a:r>
          </a:p>
          <a:p>
            <a:pPr lvl="1"/>
            <a:r>
              <a:rPr lang="en-US" dirty="0"/>
              <a:t>In functionality: quick, cheap, effortless and risk free</a:t>
            </a:r>
          </a:p>
          <a:p>
            <a:r>
              <a:rPr lang="en-US" dirty="0"/>
              <a:t>IT Agility</a:t>
            </a:r>
          </a:p>
          <a:p>
            <a:pPr lvl="1"/>
            <a:r>
              <a:rPr lang="en-US" dirty="0"/>
              <a:t>In non-functionality: scale, resilience, infrastructure &amp; location</a:t>
            </a:r>
          </a:p>
          <a:p>
            <a:r>
              <a:rPr lang="en-US" dirty="0"/>
              <a:t>Real working applications with rapid relevant evolution that run reliably</a:t>
            </a:r>
            <a:endParaRPr lang="nl-NL" dirty="0"/>
          </a:p>
        </p:txBody>
      </p:sp>
      <p:sp>
        <p:nvSpPr>
          <p:cNvPr id="3" name="Footer Placeholder 2"/>
          <p:cNvSpPr>
            <a:spLocks noGrp="1"/>
          </p:cNvSpPr>
          <p:nvPr>
            <p:ph type="ftr" sz="quarter" idx="11"/>
          </p:nvPr>
        </p:nvSpPr>
        <p:spPr/>
        <p:txBody>
          <a:bodyPr/>
          <a:lstStyle/>
          <a:p>
            <a:r>
              <a:rPr lang="en-US" noProof="0"/>
              <a:t>Business and IT agility through microservice architecture powered by containers and cloud</a:t>
            </a:r>
            <a:endParaRPr lang="nl-NL" noProof="0" dirty="0"/>
          </a:p>
        </p:txBody>
      </p:sp>
    </p:spTree>
    <p:extLst>
      <p:ext uri="{BB962C8B-B14F-4D97-AF65-F5344CB8AC3E}">
        <p14:creationId xmlns:p14="http://schemas.microsoft.com/office/powerpoint/2010/main" val="27727617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42" fontAlgn="base" hangingPunct="0">
              <a:spcAft>
                <a:spcPct val="0"/>
              </a:spcAft>
            </a:pPr>
            <a:r>
              <a:rPr lang="fr-FR" sz="2000" dirty="0" err="1"/>
              <a:t>What</a:t>
            </a:r>
            <a:r>
              <a:rPr lang="fr-FR" sz="2000" dirty="0"/>
              <a:t> </a:t>
            </a:r>
            <a:r>
              <a:rPr lang="fr-FR" sz="2000" dirty="0" err="1"/>
              <a:t>is</a:t>
            </a:r>
            <a:r>
              <a:rPr lang="fr-FR" sz="2000" dirty="0"/>
              <a:t> IT all about?</a:t>
            </a:r>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TextBox 15"/>
          <p:cNvSpPr txBox="1"/>
          <p:nvPr/>
        </p:nvSpPr>
        <p:spPr>
          <a:xfrm>
            <a:off x="5468859" y="2736011"/>
            <a:ext cx="1710725" cy="584775"/>
          </a:xfrm>
          <a:prstGeom prst="rect">
            <a:avLst/>
          </a:prstGeom>
          <a:noFill/>
        </p:spPr>
        <p:txBody>
          <a:bodyPr wrap="none" rtlCol="0">
            <a:spAutoFit/>
          </a:bodyPr>
          <a:lstStyle/>
          <a:p>
            <a:r>
              <a:rPr lang="en-US" sz="3200" dirty="0"/>
              <a:t>Platform</a:t>
            </a:r>
            <a:endParaRPr lang="nl-NL" sz="3200" dirty="0"/>
          </a:p>
        </p:txBody>
      </p:sp>
      <p:sp>
        <p:nvSpPr>
          <p:cNvPr id="17" name="TextBox 16"/>
          <p:cNvSpPr txBox="1"/>
          <p:nvPr/>
        </p:nvSpPr>
        <p:spPr>
          <a:xfrm>
            <a:off x="6057435" y="3028398"/>
            <a:ext cx="567784" cy="215444"/>
          </a:xfrm>
          <a:prstGeom prst="rect">
            <a:avLst/>
          </a:prstGeom>
          <a:noFill/>
        </p:spPr>
        <p:txBody>
          <a:bodyPr wrap="none" rtlCol="0">
            <a:spAutoFit/>
          </a:bodyPr>
          <a:lstStyle/>
          <a:p>
            <a:r>
              <a:rPr lang="en-US" sz="800" dirty="0"/>
              <a:t>Platform</a:t>
            </a:r>
            <a:endParaRPr lang="nl-NL" sz="800"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286285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1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438F5B-B6B5-4476-B4D7-A2615FF2C8C6}"/>
              </a:ext>
            </a:extLst>
          </p:cNvPr>
          <p:cNvSpPr>
            <a:spLocks noGrp="1"/>
          </p:cNvSpPr>
          <p:nvPr>
            <p:ph type="title"/>
          </p:nvPr>
        </p:nvSpPr>
        <p:spPr/>
        <p:txBody>
          <a:bodyPr/>
          <a:lstStyle/>
          <a:p>
            <a:r>
              <a:rPr lang="nl-NL" dirty="0" err="1"/>
              <a:t>To</a:t>
            </a:r>
            <a:r>
              <a:rPr lang="nl-NL" dirty="0"/>
              <a:t> get </a:t>
            </a:r>
            <a:r>
              <a:rPr lang="nl-NL" dirty="0" err="1"/>
              <a:t>the</a:t>
            </a:r>
            <a:r>
              <a:rPr lang="nl-NL" dirty="0"/>
              <a:t> slides </a:t>
            </a:r>
            <a:r>
              <a:rPr lang="nl-NL" dirty="0" err="1"/>
              <a:t>and</a:t>
            </a:r>
            <a:r>
              <a:rPr lang="nl-NL" dirty="0"/>
              <a:t> workshop </a:t>
            </a:r>
            <a:r>
              <a:rPr lang="nl-NL" dirty="0" err="1"/>
              <a:t>materials</a:t>
            </a:r>
            <a:r>
              <a:rPr lang="nl-NL" dirty="0"/>
              <a:t>:</a:t>
            </a:r>
            <a:br>
              <a:rPr lang="nl-NL" dirty="0"/>
            </a:br>
            <a:br>
              <a:rPr lang="nl-NL" dirty="0"/>
            </a:br>
            <a:r>
              <a:rPr lang="nl-NL" sz="4400" dirty="0">
                <a:solidFill>
                  <a:srgbClr val="FFFF00"/>
                </a:solidFill>
              </a:rPr>
              <a:t>http://bit.ly/fontys1april</a:t>
            </a:r>
            <a:endParaRPr lang="en-NL" dirty="0">
              <a:solidFill>
                <a:srgbClr val="FFFF00"/>
              </a:solidFill>
            </a:endParaRPr>
          </a:p>
        </p:txBody>
      </p:sp>
      <p:pic>
        <p:nvPicPr>
          <p:cNvPr id="7" name="Snagit_SNG844">
            <a:hlinkClick r:id="rId2"/>
            <a:extLst>
              <a:ext uri="{FF2B5EF4-FFF2-40B4-BE49-F238E27FC236}">
                <a16:creationId xmlns:a16="http://schemas.microsoft.com/office/drawing/2014/main" id="{787DD5A6-4383-4725-B97E-3EE337F3F246}"/>
              </a:ext>
            </a:extLst>
          </p:cNvPr>
          <p:cNvPicPr>
            <a:picLocks noChangeAspect="1"/>
          </p:cNvPicPr>
          <p:nvPr/>
        </p:nvPicPr>
        <p:blipFill>
          <a:blip r:embed="rId3"/>
          <a:stretch>
            <a:fillRect/>
          </a:stretch>
        </p:blipFill>
        <p:spPr>
          <a:xfrm>
            <a:off x="6063175" y="2875924"/>
            <a:ext cx="2638087" cy="1894782"/>
          </a:xfrm>
          <a:prstGeom prst="rect">
            <a:avLst/>
          </a:prstGeom>
          <a:ln>
            <a:noFill/>
          </a:ln>
          <a:effectLst>
            <a:outerShdw blurRad="292100" dist="139700" dir="2700000" algn="tl" rotWithShape="0">
              <a:srgbClr val="333333">
                <a:alpha val="65000"/>
              </a:srgbClr>
            </a:outerShdw>
          </a:effectLst>
        </p:spPr>
      </p:pic>
      <p:sp>
        <p:nvSpPr>
          <p:cNvPr id="8" name="Footer Placeholder 7">
            <a:extLst>
              <a:ext uri="{FF2B5EF4-FFF2-40B4-BE49-F238E27FC236}">
                <a16:creationId xmlns:a16="http://schemas.microsoft.com/office/drawing/2014/main" id="{E537053C-2E7A-4F52-9354-27B07A84C56C}"/>
              </a:ext>
            </a:extLst>
          </p:cNvPr>
          <p:cNvSpPr>
            <a:spLocks noGrp="1"/>
          </p:cNvSpPr>
          <p:nvPr>
            <p:ph type="ftr" sz="quarter" idx="11"/>
          </p:nvPr>
        </p:nvSpPr>
        <p:spPr/>
        <p:txBody>
          <a:bodyPr/>
          <a:lstStyle/>
          <a:p>
            <a:r>
              <a:rPr lang="en-US" noProof="0"/>
              <a:t>Business and IT agility through microservice architecture powered by containers and cloud</a:t>
            </a:r>
            <a:endParaRPr lang="nl-NL" noProof="0" dirty="0"/>
          </a:p>
        </p:txBody>
      </p:sp>
    </p:spTree>
    <p:extLst>
      <p:ext uri="{BB962C8B-B14F-4D97-AF65-F5344CB8AC3E}">
        <p14:creationId xmlns:p14="http://schemas.microsoft.com/office/powerpoint/2010/main" val="34694017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Production</a:t>
            </a:r>
            <a:r>
              <a:rPr lang="nl-NL" dirty="0"/>
              <a:t> Runtime is </a:t>
            </a:r>
            <a:r>
              <a:rPr lang="nl-NL" dirty="0" err="1"/>
              <a:t>the</a:t>
            </a:r>
            <a:r>
              <a:rPr lang="nl-NL" dirty="0"/>
              <a:t> </a:t>
            </a:r>
            <a:r>
              <a:rPr lang="nl-NL" dirty="0" err="1"/>
              <a:t>Result</a:t>
            </a:r>
            <a:r>
              <a:rPr lang="nl-NL" dirty="0"/>
              <a:t> of </a:t>
            </a:r>
            <a:r>
              <a:rPr lang="nl-NL" dirty="0" err="1"/>
              <a:t>Preparation</a:t>
            </a:r>
            <a:r>
              <a:rPr lang="nl-NL" dirty="0"/>
              <a:t> Runtime</a:t>
            </a:r>
            <a:endParaRPr lang="fr-FR" dirty="0"/>
          </a:p>
        </p:txBody>
      </p:sp>
      <p:sp>
        <p:nvSpPr>
          <p:cNvPr id="6" name="Content Placeholder 5"/>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25835520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a:t>What?</a:t>
            </a:r>
            <a:endParaRPr lang="nl-NL" sz="8800"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897560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t>
            </a:r>
            <a:r>
              <a:rPr lang="nl-NL" dirty="0" err="1"/>
              <a:t>through</a:t>
            </a:r>
            <a:r>
              <a:rPr lang="nl-NL" dirty="0"/>
              <a:t> full </a:t>
            </a:r>
            <a:r>
              <a:rPr lang="nl-NL" dirty="0" err="1"/>
              <a:t>lifecyle</a:t>
            </a:r>
            <a:endParaRPr lang="fr-FR" dirty="0"/>
          </a:p>
        </p:txBody>
      </p:sp>
      <p:sp>
        <p:nvSpPr>
          <p:cNvPr id="6" name="Content Placeholder 5"/>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1276434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t>
            </a:r>
            <a:r>
              <a:rPr lang="nl-NL" dirty="0" err="1"/>
              <a:t>through</a:t>
            </a:r>
            <a:r>
              <a:rPr lang="nl-NL" dirty="0"/>
              <a:t> full </a:t>
            </a:r>
            <a:r>
              <a:rPr lang="nl-NL" dirty="0" err="1"/>
              <a:t>lifecyle</a:t>
            </a:r>
            <a:endParaRPr lang="fr-FR" dirty="0"/>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
        <p:nvSpPr>
          <p:cNvPr id="25" name="TextBox 24"/>
          <p:cNvSpPr txBox="1"/>
          <p:nvPr/>
        </p:nvSpPr>
        <p:spPr>
          <a:xfrm>
            <a:off x="3558377" y="1354271"/>
            <a:ext cx="2468805" cy="369321"/>
          </a:xfrm>
          <a:prstGeom prst="rect">
            <a:avLst/>
          </a:prstGeom>
          <a:noFill/>
        </p:spPr>
        <p:txBody>
          <a:bodyPr wrap="none" rtlCol="0">
            <a:prstTxWarp prst="textInflate">
              <a:avLst/>
            </a:prstTxWarp>
            <a:spAutoFit/>
          </a:bodyPr>
          <a:lstStyle/>
          <a:p>
            <a:r>
              <a:rPr lang="en-US" sz="1800" b="1" dirty="0">
                <a:ln w="22225">
                  <a:solidFill>
                    <a:schemeClr val="accent2"/>
                  </a:solidFill>
                  <a:prstDash val="solid"/>
                </a:ln>
                <a:solidFill>
                  <a:schemeClr val="accent2">
                    <a:lumMod val="40000"/>
                    <a:lumOff val="60000"/>
                  </a:schemeClr>
                </a:solidFill>
              </a:rPr>
              <a:t>DevOps</a:t>
            </a:r>
            <a:endParaRPr lang="nl-NL" sz="1800" b="1" dirty="0">
              <a:ln w="22225">
                <a:solidFill>
                  <a:schemeClr val="accent2"/>
                </a:solidFill>
                <a:prstDash val="solid"/>
              </a:ln>
              <a:solidFill>
                <a:schemeClr val="accent2">
                  <a:lumMod val="40000"/>
                  <a:lumOff val="60000"/>
                </a:schemeClr>
              </a:solidFill>
            </a:endParaRPr>
          </a:p>
        </p:txBody>
      </p:sp>
      <p:sp>
        <p:nvSpPr>
          <p:cNvPr id="26" name="TextBox 25"/>
          <p:cNvSpPr txBox="1"/>
          <p:nvPr/>
        </p:nvSpPr>
        <p:spPr>
          <a:xfrm>
            <a:off x="2205361" y="3900015"/>
            <a:ext cx="5303358" cy="640060"/>
          </a:xfrm>
          <a:prstGeom prst="rect">
            <a:avLst/>
          </a:prstGeom>
          <a:noFill/>
        </p:spPr>
        <p:txBody>
          <a:bodyPr wrap="square" rtlCol="0">
            <a:prstTxWarp prst="textInflateTop">
              <a:avLst/>
            </a:prstTxWarp>
            <a:spAutoFit/>
          </a:bodyPr>
          <a:lstStyle/>
          <a:p>
            <a:r>
              <a:rPr lang="en-US"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3462848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t>
            </a:r>
            <a:r>
              <a:rPr lang="nl-NL" dirty="0" err="1"/>
              <a:t>through</a:t>
            </a:r>
            <a:r>
              <a:rPr lang="nl-NL" dirty="0"/>
              <a:t> full </a:t>
            </a:r>
            <a:r>
              <a:rPr lang="nl-NL" dirty="0" err="1"/>
              <a:t>lifecyle</a:t>
            </a:r>
            <a:endParaRPr lang="fr-FR" dirty="0"/>
          </a:p>
        </p:txBody>
      </p:sp>
      <p:sp>
        <p:nvSpPr>
          <p:cNvPr id="3" name="Content Placeholder 2"/>
          <p:cNvSpPr>
            <a:spLocks noGrp="1"/>
          </p:cNvSpPr>
          <p:nvPr>
            <p:ph idx="1"/>
          </p:nvPr>
        </p:nvSpPr>
        <p:spPr/>
        <p:txBody>
          <a:bodyPr/>
          <a:lstStyle/>
          <a:p>
            <a:endParaRPr lang="nl-NL"/>
          </a:p>
        </p:txBody>
      </p:sp>
      <p:sp>
        <p:nvSpPr>
          <p:cNvPr id="27" name="Oval 26"/>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28" name="TextBox 27"/>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29" name="TextBox 2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30" name="Straight Connector 29"/>
          <p:cNvCxnSpPr>
            <a:stCxn id="27" idx="2"/>
            <a:endCxn id="27"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282915" y="1555283"/>
            <a:ext cx="2468805" cy="369321"/>
          </a:xfrm>
          <a:prstGeom prst="rect">
            <a:avLst/>
          </a:prstGeom>
          <a:noFill/>
        </p:spPr>
        <p:txBody>
          <a:bodyPr wrap="none" rtlCol="0">
            <a:prstTxWarp prst="textInflate">
              <a:avLst/>
            </a:prstTxWarp>
            <a:spAutoFit/>
          </a:bodyPr>
          <a:lstStyle/>
          <a:p>
            <a:r>
              <a:rPr lang="en-US" sz="1800" b="1" dirty="0">
                <a:ln w="22225">
                  <a:solidFill>
                    <a:schemeClr val="accent2"/>
                  </a:solidFill>
                  <a:prstDash val="solid"/>
                </a:ln>
                <a:solidFill>
                  <a:schemeClr val="accent2">
                    <a:lumMod val="40000"/>
                    <a:lumOff val="60000"/>
                  </a:schemeClr>
                </a:solidFill>
              </a:rPr>
              <a:t>DevOps</a:t>
            </a:r>
            <a:endParaRPr lang="nl-NL" sz="1800" b="1" dirty="0">
              <a:ln w="22225">
                <a:solidFill>
                  <a:schemeClr val="accent2"/>
                </a:solidFill>
                <a:prstDash val="solid"/>
              </a:ln>
              <a:solidFill>
                <a:schemeClr val="accent2">
                  <a:lumMod val="40000"/>
                  <a:lumOff val="60000"/>
                </a:schemeClr>
              </a:solidFill>
            </a:endParaRPr>
          </a:p>
        </p:txBody>
      </p:sp>
      <p:sp>
        <p:nvSpPr>
          <p:cNvPr id="32" name="Freeform 3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33" name="TextBox 32"/>
          <p:cNvSpPr txBox="1"/>
          <p:nvPr/>
        </p:nvSpPr>
        <p:spPr>
          <a:xfrm>
            <a:off x="1948813" y="3900015"/>
            <a:ext cx="5303358" cy="640060"/>
          </a:xfrm>
          <a:prstGeom prst="rect">
            <a:avLst/>
          </a:prstGeom>
          <a:noFill/>
        </p:spPr>
        <p:txBody>
          <a:bodyPr wrap="square" rtlCol="0">
            <a:prstTxWarp prst="textInflateTop">
              <a:avLst/>
            </a:prstTxWarp>
            <a:spAutoFit/>
          </a:bodyPr>
          <a:lstStyle/>
          <a:p>
            <a:r>
              <a:rPr lang="en-US"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34" name="Group 33"/>
          <p:cNvGrpSpPr/>
          <p:nvPr/>
        </p:nvGrpSpPr>
        <p:grpSpPr>
          <a:xfrm>
            <a:off x="5430955" y="2002000"/>
            <a:ext cx="1752547" cy="1503172"/>
            <a:chOff x="5430981" y="2001982"/>
            <a:chExt cx="1752600" cy="1503218"/>
          </a:xfrm>
        </p:grpSpPr>
        <p:sp>
          <p:nvSpPr>
            <p:cNvPr id="35" name="Oval 3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36" name="TextBox 3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7" name="TextBox 3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8" name="Straight Connector 37"/>
            <p:cNvCxnSpPr>
              <a:stCxn id="35" idx="2"/>
              <a:endCxn id="3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56306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4.81481E-6 L 0.13836 0.0003 " pathEditMode="relative" rAng="0" ptsTypes="AA">
                                      <p:cBhvr>
                                        <p:cTn id="6" dur="2000" fill="hold"/>
                                        <p:tgtEl>
                                          <p:spTgt spid="27"/>
                                        </p:tgtEl>
                                        <p:attrNameLst>
                                          <p:attrName>ppt_x</p:attrName>
                                          <p:attrName>ppt_y</p:attrName>
                                        </p:attrNameLst>
                                      </p:cBhvr>
                                      <p:rCtr x="6910" y="0"/>
                                    </p:animMotion>
                                  </p:childTnLst>
                                </p:cTn>
                              </p:par>
                              <p:par>
                                <p:cTn id="7" presetID="42" presetClass="path" presetSubtype="0" accel="50000" decel="50000" fill="hold" nodeType="withEffect">
                                  <p:stCondLst>
                                    <p:cond delay="0"/>
                                  </p:stCondLst>
                                  <p:childTnLst>
                                    <p:animMotion origin="layout" path="M 3.05556E-6 4.81481E-6 L -0.18907 0.0003 " pathEditMode="relative" rAng="0" ptsTypes="AA">
                                      <p:cBhvr>
                                        <p:cTn id="8" dur="2000" fill="hold"/>
                                        <p:tgtEl>
                                          <p:spTgt spid="34"/>
                                        </p:tgtEl>
                                        <p:attrNameLst>
                                          <p:attrName>ppt_x</p:attrName>
                                          <p:attrName>ppt_y</p:attrName>
                                        </p:attrNameLst>
                                      </p:cBhvr>
                                      <p:rCtr x="-9462" y="0"/>
                                    </p:animMotion>
                                  </p:childTnLst>
                                </p:cTn>
                              </p:par>
                              <p:par>
                                <p:cTn id="9" presetID="10" presetClass="exit" presetSubtype="0" fill="hold" grpId="0" nodeType="withEffect">
                                  <p:stCondLst>
                                    <p:cond delay="1000"/>
                                  </p:stCondLst>
                                  <p:childTnLst>
                                    <p:animEffect transition="out" filter="fade">
                                      <p:cBhvr>
                                        <p:cTn id="10" dur="500"/>
                                        <p:tgtEl>
                                          <p:spTgt spid="28"/>
                                        </p:tgtEl>
                                      </p:cBhvr>
                                    </p:animEffect>
                                    <p:set>
                                      <p:cBhvr>
                                        <p:cTn id="11" dur="1" fill="hold">
                                          <p:stCondLst>
                                            <p:cond delay="499"/>
                                          </p:stCondLst>
                                        </p:cTn>
                                        <p:tgtEl>
                                          <p:spTgt spid="28"/>
                                        </p:tgtEl>
                                        <p:attrNameLst>
                                          <p:attrName>style.visibility</p:attrName>
                                        </p:attrNameLst>
                                      </p:cBhvr>
                                      <p:to>
                                        <p:strVal val="hidden"/>
                                      </p:to>
                                    </p:set>
                                  </p:childTnLst>
                                </p:cTn>
                              </p:par>
                              <p:par>
                                <p:cTn id="12" presetID="10" presetClass="exit" presetSubtype="0" fill="hold" grpId="0" nodeType="withEffect">
                                  <p:stCondLst>
                                    <p:cond delay="1000"/>
                                  </p:stCondLst>
                                  <p:childTnLst>
                                    <p:animEffect transition="out" filter="fade">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par>
                                <p:cTn id="15" presetID="10" presetClass="exit" presetSubtype="0" fill="hold" nodeType="withEffect">
                                  <p:stCondLst>
                                    <p:cond delay="1000"/>
                                  </p:stCondLst>
                                  <p:childTnLst>
                                    <p:animEffect transition="out" filter="fade">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42" fontAlgn="base" hangingPunct="0">
              <a:spcAft>
                <a:spcPct val="0"/>
              </a:spcAft>
            </a:pPr>
            <a:r>
              <a:rPr lang="nl-NL" dirty="0" err="1"/>
              <a:t>DevOps</a:t>
            </a:r>
            <a:r>
              <a:rPr lang="nl-NL" dirty="0"/>
              <a:t> team </a:t>
            </a:r>
            <a:r>
              <a:rPr lang="nl-NL" dirty="0" err="1"/>
              <a:t>owns</a:t>
            </a:r>
            <a:r>
              <a:rPr lang="nl-NL" dirty="0"/>
              <a:t> </a:t>
            </a:r>
            <a:r>
              <a:rPr lang="nl-NL" dirty="0" err="1"/>
              <a:t>and</a:t>
            </a:r>
            <a:r>
              <a:rPr lang="nl-NL" dirty="0"/>
              <a:t> runs </a:t>
            </a:r>
            <a:r>
              <a:rPr lang="nl-NL" dirty="0" err="1"/>
              <a:t>one</a:t>
            </a:r>
            <a:r>
              <a:rPr lang="nl-NL" dirty="0"/>
              <a:t> (or more) </a:t>
            </a:r>
            <a:r>
              <a:rPr lang="nl-NL" dirty="0" err="1"/>
              <a:t>products</a:t>
            </a:r>
            <a:endParaRPr lang="fr-FR" dirty="0"/>
          </a:p>
        </p:txBody>
      </p:sp>
      <p:sp>
        <p:nvSpPr>
          <p:cNvPr id="3" name="Content Placeholder 2"/>
          <p:cNvSpPr>
            <a:spLocks noGrp="1"/>
          </p:cNvSpPr>
          <p:nvPr>
            <p:ph idx="1"/>
          </p:nvPr>
        </p:nvSpPr>
        <p:spPr/>
        <p:txBody>
          <a:bodyPr/>
          <a:lstStyle/>
          <a:p>
            <a:endParaRPr lang="nl-NL"/>
          </a:p>
        </p:txBody>
      </p:sp>
      <p:grpSp>
        <p:nvGrpSpPr>
          <p:cNvPr id="18" name="Group 17"/>
          <p:cNvGrpSpPr/>
          <p:nvPr/>
        </p:nvGrpSpPr>
        <p:grpSpPr>
          <a:xfrm>
            <a:off x="3695727" y="2002000"/>
            <a:ext cx="1752547" cy="1503172"/>
            <a:chOff x="5430981" y="2001982"/>
            <a:chExt cx="1752600" cy="1503218"/>
          </a:xfrm>
        </p:grpSpPr>
        <p:sp>
          <p:nvSpPr>
            <p:cNvPr id="19" name="Oval 18"/>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0" name="TextBox 19"/>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21" name="TextBox 20"/>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22" name="Straight Connector 21"/>
            <p:cNvCxnSpPr>
              <a:stCxn id="19" idx="2"/>
              <a:endCxn id="19"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23" name="Rectangle 22"/>
          <p:cNvSpPr/>
          <p:nvPr/>
        </p:nvSpPr>
        <p:spPr>
          <a:xfrm>
            <a:off x="850719" y="3331513"/>
            <a:ext cx="7924558" cy="886019"/>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dirty="0"/>
          </a:p>
        </p:txBody>
      </p:sp>
      <p:sp>
        <p:nvSpPr>
          <p:cNvPr id="24" name="TextBox 23"/>
          <p:cNvSpPr txBox="1"/>
          <p:nvPr/>
        </p:nvSpPr>
        <p:spPr>
          <a:xfrm>
            <a:off x="1901425" y="3816039"/>
            <a:ext cx="6378669" cy="369332"/>
          </a:xfrm>
          <a:prstGeom prst="rect">
            <a:avLst/>
          </a:prstGeom>
          <a:noFill/>
        </p:spPr>
        <p:txBody>
          <a:bodyPr wrap="none" rtlCol="0">
            <a:spAutoFit/>
          </a:bodyPr>
          <a:lstStyle/>
          <a:p>
            <a:r>
              <a:rPr lang="en-US" sz="1800" dirty="0"/>
              <a:t>Generic Infrastructure Platform for running DevOps Products</a:t>
            </a:r>
            <a:endParaRPr lang="nl-NL" sz="1800" dirty="0"/>
          </a:p>
        </p:txBody>
      </p:sp>
      <p:sp>
        <p:nvSpPr>
          <p:cNvPr id="25" name="Rectangular Callout 24"/>
          <p:cNvSpPr/>
          <p:nvPr/>
        </p:nvSpPr>
        <p:spPr>
          <a:xfrm>
            <a:off x="395467" y="4371445"/>
            <a:ext cx="2021735" cy="632873"/>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a:t>Floorspace</a:t>
            </a:r>
            <a:r>
              <a:rPr lang="en-US" sz="1400" dirty="0"/>
              <a:t>, Power, Cooling, Storage, Compute</a:t>
            </a:r>
          </a:p>
        </p:txBody>
      </p:sp>
      <p:sp>
        <p:nvSpPr>
          <p:cNvPr id="26" name="Rectangular Callout 25"/>
          <p:cNvSpPr/>
          <p:nvPr/>
        </p:nvSpPr>
        <p:spPr>
          <a:xfrm>
            <a:off x="6443275" y="4345623"/>
            <a:ext cx="2505663" cy="658696"/>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Monitoring, Management, Cache, Authentication, RDBMS, Event Hub</a:t>
            </a:r>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3452488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xfrm>
            <a:off x="720117" y="288071"/>
            <a:ext cx="7559782" cy="503984"/>
          </a:xfrm>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en-US" dirty="0"/>
              <a:t>Multiple products from multiple teams run on a shared generic infrastructure</a:t>
            </a:r>
            <a:endParaRPr lang="fr-FR" dirty="0"/>
          </a:p>
        </p:txBody>
      </p:sp>
      <p:sp>
        <p:nvSpPr>
          <p:cNvPr id="3" name="Content Placeholder 2"/>
          <p:cNvSpPr>
            <a:spLocks noGrp="1"/>
          </p:cNvSpPr>
          <p:nvPr>
            <p:ph idx="1"/>
          </p:nvPr>
        </p:nvSpPr>
        <p:spPr/>
        <p:txBody>
          <a:bodyPr/>
          <a:lstStyle/>
          <a:p>
            <a:endParaRPr lang="nl-NL"/>
          </a:p>
        </p:txBody>
      </p:sp>
      <p:sp>
        <p:nvSpPr>
          <p:cNvPr id="23" name="Rectangle 22"/>
          <p:cNvSpPr/>
          <p:nvPr/>
        </p:nvSpPr>
        <p:spPr>
          <a:xfrm>
            <a:off x="850719" y="3331513"/>
            <a:ext cx="7924558" cy="886019"/>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dirty="0"/>
          </a:p>
        </p:txBody>
      </p:sp>
      <p:sp>
        <p:nvSpPr>
          <p:cNvPr id="24" name="TextBox 23"/>
          <p:cNvSpPr txBox="1"/>
          <p:nvPr/>
        </p:nvSpPr>
        <p:spPr>
          <a:xfrm>
            <a:off x="1901425" y="3816039"/>
            <a:ext cx="6378669" cy="369332"/>
          </a:xfrm>
          <a:prstGeom prst="rect">
            <a:avLst/>
          </a:prstGeom>
          <a:noFill/>
        </p:spPr>
        <p:txBody>
          <a:bodyPr wrap="none" rtlCol="0">
            <a:spAutoFit/>
          </a:bodyPr>
          <a:lstStyle/>
          <a:p>
            <a:r>
              <a:rPr lang="en-US" sz="1800" dirty="0"/>
              <a:t>Generic Infrastructure Platform for running DevOps Products</a:t>
            </a:r>
            <a:endParaRPr lang="nl-NL" sz="1800" dirty="0"/>
          </a:p>
        </p:txBody>
      </p:sp>
      <p:sp>
        <p:nvSpPr>
          <p:cNvPr id="25" name="Rectangular Callout 24"/>
          <p:cNvSpPr/>
          <p:nvPr/>
        </p:nvSpPr>
        <p:spPr>
          <a:xfrm>
            <a:off x="395467" y="4371445"/>
            <a:ext cx="2021735" cy="632873"/>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a:t>Floorspace</a:t>
            </a:r>
            <a:r>
              <a:rPr lang="en-US" sz="1400" dirty="0"/>
              <a:t>, Power, Cooling, Storage, Compute</a:t>
            </a:r>
          </a:p>
        </p:txBody>
      </p:sp>
      <p:sp>
        <p:nvSpPr>
          <p:cNvPr id="26" name="Rectangular Callout 25"/>
          <p:cNvSpPr/>
          <p:nvPr/>
        </p:nvSpPr>
        <p:spPr>
          <a:xfrm>
            <a:off x="6443275" y="4345623"/>
            <a:ext cx="2505663" cy="658696"/>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Monitoring, Management, Cache, Authentication, RDBMS, Event Hub</a:t>
            </a:r>
          </a:p>
        </p:txBody>
      </p:sp>
      <p:grpSp>
        <p:nvGrpSpPr>
          <p:cNvPr id="15" name="Group 14"/>
          <p:cNvGrpSpPr/>
          <p:nvPr/>
        </p:nvGrpSpPr>
        <p:grpSpPr>
          <a:xfrm>
            <a:off x="5574468" y="1994647"/>
            <a:ext cx="1752547" cy="1503172"/>
            <a:chOff x="5430981" y="2001982"/>
            <a:chExt cx="1752600" cy="1503218"/>
          </a:xfrm>
        </p:grpSpPr>
        <p:sp>
          <p:nvSpPr>
            <p:cNvPr id="16" name="Oval 15"/>
            <p:cNvSpPr/>
            <p:nvPr/>
          </p:nvSpPr>
          <p:spPr>
            <a:xfrm>
              <a:off x="5430981" y="2001982"/>
              <a:ext cx="1752600" cy="150321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1800"/>
            </a:p>
          </p:txBody>
        </p:sp>
        <p:sp>
          <p:nvSpPr>
            <p:cNvPr id="17" name="TextBox 16"/>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27" name="TextBox 2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28" name="Straight Connector 27"/>
            <p:cNvCxnSpPr>
              <a:stCxn id="16" idx="2"/>
              <a:endCxn id="16" idx="6"/>
            </p:cNvCxnSpPr>
            <p:nvPr/>
          </p:nvCxnSpPr>
          <p:spPr>
            <a:xfrm>
              <a:off x="5430981" y="2753591"/>
              <a:ext cx="1752600" cy="0"/>
            </a:xfrm>
            <a:prstGeom prst="line">
              <a:avLst/>
            </a:prstGeom>
            <a:ln/>
          </p:spPr>
          <p:style>
            <a:lnRef idx="1">
              <a:schemeClr val="accent3"/>
            </a:lnRef>
            <a:fillRef idx="0">
              <a:schemeClr val="accent3"/>
            </a:fillRef>
            <a:effectRef idx="0">
              <a:schemeClr val="accent3"/>
            </a:effectRef>
            <a:fontRef idx="minor">
              <a:schemeClr val="tx1"/>
            </a:fontRef>
          </p:style>
        </p:cxnSp>
      </p:grpSp>
      <p:grpSp>
        <p:nvGrpSpPr>
          <p:cNvPr id="29" name="Group 28"/>
          <p:cNvGrpSpPr/>
          <p:nvPr/>
        </p:nvGrpSpPr>
        <p:grpSpPr>
          <a:xfrm>
            <a:off x="7453211" y="1987293"/>
            <a:ext cx="1752547" cy="1503172"/>
            <a:chOff x="5430981" y="2001982"/>
            <a:chExt cx="1752600" cy="1503218"/>
          </a:xfrm>
        </p:grpSpPr>
        <p:sp>
          <p:nvSpPr>
            <p:cNvPr id="30" name="Oval 29"/>
            <p:cNvSpPr/>
            <p:nvPr/>
          </p:nvSpPr>
          <p:spPr>
            <a:xfrm>
              <a:off x="5430981" y="2001982"/>
              <a:ext cx="1752600" cy="1503218"/>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1800"/>
            </a:p>
          </p:txBody>
        </p:sp>
        <p:sp>
          <p:nvSpPr>
            <p:cNvPr id="31" name="TextBox 30"/>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2" name="TextBox 31"/>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3" name="Straight Connector 32"/>
            <p:cNvCxnSpPr>
              <a:stCxn id="30" idx="2"/>
              <a:endCxn id="30" idx="6"/>
            </p:cNvCxnSpPr>
            <p:nvPr/>
          </p:nvCxnSpPr>
          <p:spPr>
            <a:xfrm>
              <a:off x="5430981" y="2753591"/>
              <a:ext cx="1752600" cy="0"/>
            </a:xfrm>
            <a:prstGeom prst="line">
              <a:avLst/>
            </a:prstGeom>
            <a:ln/>
          </p:spPr>
          <p:style>
            <a:lnRef idx="1">
              <a:schemeClr val="accent4"/>
            </a:lnRef>
            <a:fillRef idx="0">
              <a:schemeClr val="accent4"/>
            </a:fillRef>
            <a:effectRef idx="0">
              <a:schemeClr val="accent4"/>
            </a:effectRef>
            <a:fontRef idx="minor">
              <a:schemeClr val="tx1"/>
            </a:fontRef>
          </p:style>
        </p:cxnSp>
      </p:grpSp>
      <p:grpSp>
        <p:nvGrpSpPr>
          <p:cNvPr id="34" name="Group 33"/>
          <p:cNvGrpSpPr/>
          <p:nvPr/>
        </p:nvGrpSpPr>
        <p:grpSpPr>
          <a:xfrm>
            <a:off x="1770911" y="2016549"/>
            <a:ext cx="1752547" cy="1503172"/>
            <a:chOff x="5430981" y="2001982"/>
            <a:chExt cx="1752600" cy="1503218"/>
          </a:xfrm>
        </p:grpSpPr>
        <p:sp>
          <p:nvSpPr>
            <p:cNvPr id="35" name="Oval 34"/>
            <p:cNvSpPr/>
            <p:nvPr/>
          </p:nvSpPr>
          <p:spPr>
            <a:xfrm>
              <a:off x="5430981" y="2001982"/>
              <a:ext cx="1752600" cy="150321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800"/>
            </a:p>
          </p:txBody>
        </p:sp>
        <p:sp>
          <p:nvSpPr>
            <p:cNvPr id="36" name="TextBox 3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7" name="TextBox 3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8" name="Straight Connector 37"/>
            <p:cNvCxnSpPr>
              <a:stCxn id="35" idx="2"/>
              <a:endCxn id="35" idx="6"/>
            </p:cNvCxnSpPr>
            <p:nvPr/>
          </p:nvCxnSpPr>
          <p:spPr>
            <a:xfrm>
              <a:off x="5430981" y="2753591"/>
              <a:ext cx="1752600" cy="0"/>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39" name="Group 38"/>
          <p:cNvGrpSpPr/>
          <p:nvPr/>
        </p:nvGrpSpPr>
        <p:grpSpPr>
          <a:xfrm>
            <a:off x="-107830" y="2039732"/>
            <a:ext cx="1752547" cy="1503172"/>
            <a:chOff x="5430981" y="2001982"/>
            <a:chExt cx="1752600" cy="1503218"/>
          </a:xfrm>
        </p:grpSpPr>
        <p:sp>
          <p:nvSpPr>
            <p:cNvPr id="40" name="Oval 39"/>
            <p:cNvSpPr/>
            <p:nvPr/>
          </p:nvSpPr>
          <p:spPr>
            <a:xfrm>
              <a:off x="5430981" y="2001982"/>
              <a:ext cx="1752600" cy="150321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800"/>
            </a:p>
          </p:txBody>
        </p:sp>
        <p:sp>
          <p:nvSpPr>
            <p:cNvPr id="41" name="TextBox 40"/>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42" name="TextBox 41"/>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43" name="Straight Connector 42"/>
            <p:cNvCxnSpPr>
              <a:stCxn id="40" idx="2"/>
              <a:endCxn id="40" idx="6"/>
            </p:cNvCxnSpPr>
            <p:nvPr/>
          </p:nvCxnSpPr>
          <p:spPr>
            <a:xfrm>
              <a:off x="5430981" y="2753591"/>
              <a:ext cx="1752600" cy="0"/>
            </a:xfrm>
            <a:prstGeom prst="line">
              <a:avLst/>
            </a:prstGeom>
            <a:ln/>
          </p:spPr>
          <p:style>
            <a:lnRef idx="1">
              <a:schemeClr val="accent6"/>
            </a:lnRef>
            <a:fillRef idx="0">
              <a:schemeClr val="accent6"/>
            </a:fillRef>
            <a:effectRef idx="0">
              <a:schemeClr val="accent6"/>
            </a:effectRef>
            <a:fontRef idx="minor">
              <a:schemeClr val="tx1"/>
            </a:fontRef>
          </p:style>
        </p:cxnSp>
      </p:grpSp>
      <p:grpSp>
        <p:nvGrpSpPr>
          <p:cNvPr id="44" name="Group 43"/>
          <p:cNvGrpSpPr/>
          <p:nvPr/>
        </p:nvGrpSpPr>
        <p:grpSpPr>
          <a:xfrm>
            <a:off x="3695727" y="2002000"/>
            <a:ext cx="1752547" cy="1503172"/>
            <a:chOff x="5430981" y="2001982"/>
            <a:chExt cx="1752600" cy="1503218"/>
          </a:xfrm>
        </p:grpSpPr>
        <p:sp>
          <p:nvSpPr>
            <p:cNvPr id="45" name="Oval 4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46" name="TextBox 4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47" name="TextBox 4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48" name="Straight Connector 47"/>
            <p:cNvCxnSpPr>
              <a:stCxn id="45" idx="2"/>
              <a:endCxn id="4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245578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510" y="3063603"/>
            <a:ext cx="7784371" cy="581613"/>
          </a:xfrm>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fr-FR" i="1" dirty="0"/>
              <a:t>(Application plus </a:t>
            </a:r>
            <a:r>
              <a:rPr lang="fr-FR" i="1" dirty="0" err="1"/>
              <a:t>platform</a:t>
            </a:r>
            <a:r>
              <a:rPr lang="fr-FR" i="1" dirty="0"/>
              <a:t>)</a:t>
            </a:r>
            <a:r>
              <a:rPr lang="fr-FR" i="1" dirty="0" err="1"/>
              <a:t>under</a:t>
            </a:r>
            <a:r>
              <a:rPr lang="fr-FR" i="1" dirty="0"/>
              <a:t> </a:t>
            </a:r>
            <a:r>
              <a:rPr lang="fr-FR" i="1" dirty="0" err="1"/>
              <a:t>DevOps</a:t>
            </a:r>
            <a:r>
              <a:rPr lang="fr-FR" i="1" dirty="0"/>
              <a:t>  ==</a:t>
            </a:r>
          </a:p>
        </p:txBody>
      </p:sp>
      <p:grpSp>
        <p:nvGrpSpPr>
          <p:cNvPr id="15" name="Group 14"/>
          <p:cNvGrpSpPr/>
          <p:nvPr/>
        </p:nvGrpSpPr>
        <p:grpSpPr>
          <a:xfrm>
            <a:off x="4251388" y="1300147"/>
            <a:ext cx="4743622" cy="1320424"/>
            <a:chOff x="-107973" y="1987274"/>
            <a:chExt cx="9313871" cy="2230307"/>
          </a:xfrm>
        </p:grpSpPr>
        <p:sp>
          <p:nvSpPr>
            <p:cNvPr id="16" name="Oval 15"/>
            <p:cNvSpPr/>
            <p:nvPr/>
          </p:nvSpPr>
          <p:spPr>
            <a:xfrm>
              <a:off x="5574500" y="1994628"/>
              <a:ext cx="1752600" cy="150321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700"/>
            </a:p>
          </p:txBody>
        </p:sp>
        <p:sp>
          <p:nvSpPr>
            <p:cNvPr id="17" name="Oval 16"/>
            <p:cNvSpPr/>
            <p:nvPr/>
          </p:nvSpPr>
          <p:spPr>
            <a:xfrm>
              <a:off x="7453298" y="1987274"/>
              <a:ext cx="1752600" cy="150321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27" name="Oval 26"/>
            <p:cNvSpPr/>
            <p:nvPr/>
          </p:nvSpPr>
          <p:spPr>
            <a:xfrm>
              <a:off x="1770826" y="2016531"/>
              <a:ext cx="1752600" cy="150321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700"/>
            </a:p>
          </p:txBody>
        </p:sp>
        <p:sp>
          <p:nvSpPr>
            <p:cNvPr id="28" name="Oval 27"/>
            <p:cNvSpPr/>
            <p:nvPr/>
          </p:nvSpPr>
          <p:spPr>
            <a:xfrm>
              <a:off x="-107973" y="2039713"/>
              <a:ext cx="1752600" cy="15032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29" name="Oval 28"/>
            <p:cNvSpPr/>
            <p:nvPr/>
          </p:nvSpPr>
          <p:spPr>
            <a:xfrm>
              <a:off x="3695699" y="2001982"/>
              <a:ext cx="1752600" cy="15032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a:p>
          </p:txBody>
        </p:sp>
        <p:sp>
          <p:nvSpPr>
            <p:cNvPr id="30" name="Rectangle 29"/>
            <p:cNvSpPr/>
            <p:nvPr/>
          </p:nvSpPr>
          <p:spPr>
            <a:xfrm>
              <a:off x="850605" y="3331535"/>
              <a:ext cx="7924800" cy="886046"/>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dirty="0"/>
            </a:p>
          </p:txBody>
        </p:sp>
        <p:sp>
          <p:nvSpPr>
            <p:cNvPr id="31" name="TextBox 30"/>
            <p:cNvSpPr txBox="1"/>
            <p:nvPr/>
          </p:nvSpPr>
          <p:spPr>
            <a:xfrm>
              <a:off x="1901343" y="3816074"/>
              <a:ext cx="5108889" cy="337910"/>
            </a:xfrm>
            <a:prstGeom prst="rect">
              <a:avLst/>
            </a:prstGeom>
            <a:noFill/>
          </p:spPr>
          <p:txBody>
            <a:bodyPr wrap="none" rtlCol="0">
              <a:spAutoFit/>
            </a:bodyPr>
            <a:lstStyle/>
            <a:p>
              <a:r>
                <a:rPr lang="en-US" sz="700" dirty="0"/>
                <a:t>Generic Infrastructure Platform for running DevOps Products</a:t>
              </a:r>
              <a:endParaRPr lang="nl-NL" sz="700" dirty="0"/>
            </a:p>
          </p:txBody>
        </p:sp>
      </p:grpSp>
      <p:sp>
        <p:nvSpPr>
          <p:cNvPr id="32" name="TextBox 31"/>
          <p:cNvSpPr txBox="1"/>
          <p:nvPr/>
        </p:nvSpPr>
        <p:spPr>
          <a:xfrm>
            <a:off x="4531882" y="1429817"/>
            <a:ext cx="391454" cy="523220"/>
          </a:xfrm>
          <a:prstGeom prst="rect">
            <a:avLst/>
          </a:prstGeom>
          <a:noFill/>
        </p:spPr>
        <p:txBody>
          <a:bodyPr wrap="none" rtlCol="0">
            <a:spAutoFit/>
          </a:bodyPr>
          <a:lstStyle/>
          <a:p>
            <a:r>
              <a:rPr lang="nl-NL" sz="2800" dirty="0"/>
              <a:t>µ</a:t>
            </a:r>
          </a:p>
        </p:txBody>
      </p:sp>
      <p:sp>
        <p:nvSpPr>
          <p:cNvPr id="33" name="TextBox 32"/>
          <p:cNvSpPr txBox="1"/>
          <p:nvPr/>
        </p:nvSpPr>
        <p:spPr>
          <a:xfrm>
            <a:off x="5497511" y="1429817"/>
            <a:ext cx="391454" cy="523220"/>
          </a:xfrm>
          <a:prstGeom prst="rect">
            <a:avLst/>
          </a:prstGeom>
          <a:noFill/>
        </p:spPr>
        <p:txBody>
          <a:bodyPr wrap="none" rtlCol="0">
            <a:spAutoFit/>
          </a:bodyPr>
          <a:lstStyle/>
          <a:p>
            <a:r>
              <a:rPr lang="nl-NL" sz="2800" dirty="0"/>
              <a:t>µ</a:t>
            </a:r>
          </a:p>
        </p:txBody>
      </p:sp>
      <p:sp>
        <p:nvSpPr>
          <p:cNvPr id="34" name="TextBox 33"/>
          <p:cNvSpPr txBox="1"/>
          <p:nvPr/>
        </p:nvSpPr>
        <p:spPr>
          <a:xfrm>
            <a:off x="6463141" y="1429817"/>
            <a:ext cx="391454" cy="523220"/>
          </a:xfrm>
          <a:prstGeom prst="rect">
            <a:avLst/>
          </a:prstGeom>
          <a:noFill/>
        </p:spPr>
        <p:txBody>
          <a:bodyPr wrap="none" rtlCol="0">
            <a:spAutoFit/>
          </a:bodyPr>
          <a:lstStyle/>
          <a:p>
            <a:r>
              <a:rPr lang="nl-NL" sz="2800" dirty="0"/>
              <a:t>µ</a:t>
            </a:r>
          </a:p>
        </p:txBody>
      </p:sp>
      <p:sp>
        <p:nvSpPr>
          <p:cNvPr id="35" name="TextBox 34"/>
          <p:cNvSpPr txBox="1"/>
          <p:nvPr/>
        </p:nvSpPr>
        <p:spPr>
          <a:xfrm>
            <a:off x="7428770" y="1429817"/>
            <a:ext cx="391454" cy="523220"/>
          </a:xfrm>
          <a:prstGeom prst="rect">
            <a:avLst/>
          </a:prstGeom>
          <a:noFill/>
        </p:spPr>
        <p:txBody>
          <a:bodyPr wrap="none" rtlCol="0">
            <a:spAutoFit/>
          </a:bodyPr>
          <a:lstStyle/>
          <a:p>
            <a:r>
              <a:rPr lang="nl-NL" sz="2800" dirty="0"/>
              <a:t>µ</a:t>
            </a:r>
          </a:p>
        </p:txBody>
      </p:sp>
      <p:sp>
        <p:nvSpPr>
          <p:cNvPr id="36" name="TextBox 35"/>
          <p:cNvSpPr txBox="1"/>
          <p:nvPr/>
        </p:nvSpPr>
        <p:spPr>
          <a:xfrm>
            <a:off x="8394400" y="1429817"/>
            <a:ext cx="391454" cy="523220"/>
          </a:xfrm>
          <a:prstGeom prst="rect">
            <a:avLst/>
          </a:prstGeom>
          <a:noFill/>
        </p:spPr>
        <p:txBody>
          <a:bodyPr wrap="none" rtlCol="0">
            <a:spAutoFit/>
          </a:bodyPr>
          <a:lstStyle/>
          <a:p>
            <a:r>
              <a:rPr lang="nl-NL" sz="2800" dirty="0"/>
              <a:t>µ</a:t>
            </a:r>
          </a:p>
        </p:txBody>
      </p:sp>
      <p:sp>
        <p:nvSpPr>
          <p:cNvPr id="18" name="Title 1"/>
          <p:cNvSpPr txBox="1">
            <a:spLocks/>
          </p:cNvSpPr>
          <p:nvPr/>
        </p:nvSpPr>
        <p:spPr>
          <a:xfrm>
            <a:off x="5933466" y="3063602"/>
            <a:ext cx="1943275" cy="581613"/>
          </a:xfrm>
          <a:prstGeom prst="rect">
            <a:avLst/>
          </a:prstGeom>
          <a:noFill/>
          <a:ln>
            <a:noFill/>
          </a:ln>
          <a:effectLst/>
        </p:spPr>
        <p:txBody>
          <a:bodyPr vert="horz" wrap="square" lIns="0" tIns="0" rIns="0" bIns="0" numCol="1" rtlCol="0" anchor="ctr" anchorCtr="0" compatLnSpc="1">
            <a:prstTxWarp prst="textNoShape">
              <a:avLst/>
            </a:prstTxWarp>
            <a:noAutofit/>
          </a:bodyPr>
          <a:lst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a:lstStyle>
          <a:p>
            <a:pPr fontAlgn="base">
              <a:spcAft>
                <a:spcPct val="0"/>
              </a:spcAft>
            </a:pPr>
            <a:r>
              <a:rPr lang="fr-FR" i="1" dirty="0" err="1"/>
              <a:t>Microservice</a:t>
            </a:r>
            <a:endParaRPr lang="fr-FR" i="1" dirty="0"/>
          </a:p>
        </p:txBody>
      </p:sp>
      <p:sp>
        <p:nvSpPr>
          <p:cNvPr id="3" name="Footer Placeholder 2"/>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28403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24B40-EF2B-424C-BF44-829009EC2FCA}"/>
              </a:ext>
            </a:extLst>
          </p:cNvPr>
          <p:cNvSpPr>
            <a:spLocks noGrp="1"/>
          </p:cNvSpPr>
          <p:nvPr>
            <p:ph type="title"/>
          </p:nvPr>
        </p:nvSpPr>
        <p:spPr/>
        <p:txBody>
          <a:bodyPr/>
          <a:lstStyle/>
          <a:p>
            <a:r>
              <a:rPr lang="nl-NL" dirty="0"/>
              <a:t>Software </a:t>
            </a:r>
            <a:r>
              <a:rPr lang="nl-NL" dirty="0" err="1"/>
              <a:t>Objectives</a:t>
            </a:r>
            <a:endParaRPr lang="en-NL" dirty="0"/>
          </a:p>
        </p:txBody>
      </p:sp>
      <p:sp>
        <p:nvSpPr>
          <p:cNvPr id="3" name="Content Placeholder 2">
            <a:extLst>
              <a:ext uri="{FF2B5EF4-FFF2-40B4-BE49-F238E27FC236}">
                <a16:creationId xmlns:a16="http://schemas.microsoft.com/office/drawing/2014/main" id="{724C242E-5BD1-4101-8FB5-8F2DB6D46E06}"/>
              </a:ext>
            </a:extLst>
          </p:cNvPr>
          <p:cNvSpPr>
            <a:spLocks noGrp="1"/>
          </p:cNvSpPr>
          <p:nvPr>
            <p:ph idx="1"/>
          </p:nvPr>
        </p:nvSpPr>
        <p:spPr/>
        <p:txBody>
          <a:bodyPr/>
          <a:lstStyle/>
          <a:p>
            <a:r>
              <a:rPr lang="nl-NL" dirty="0" err="1"/>
              <a:t>Develop</a:t>
            </a:r>
            <a:r>
              <a:rPr lang="nl-NL" dirty="0"/>
              <a:t>/</a:t>
            </a:r>
            <a:r>
              <a:rPr lang="nl-NL" dirty="0" err="1"/>
              <a:t>evolve</a:t>
            </a:r>
            <a:endParaRPr lang="nl-NL" dirty="0"/>
          </a:p>
          <a:p>
            <a:pPr lvl="1"/>
            <a:r>
              <a:rPr lang="nl-NL" dirty="0"/>
              <a:t>At </a:t>
            </a:r>
            <a:r>
              <a:rPr lang="nl-NL" dirty="0" err="1"/>
              <a:t>scale</a:t>
            </a:r>
            <a:r>
              <a:rPr lang="nl-NL" dirty="0"/>
              <a:t> (teams)</a:t>
            </a:r>
          </a:p>
          <a:p>
            <a:pPr lvl="1"/>
            <a:r>
              <a:rPr lang="nl-NL" dirty="0"/>
              <a:t>Agile</a:t>
            </a:r>
          </a:p>
          <a:p>
            <a:pPr lvl="1"/>
            <a:r>
              <a:rPr lang="nl-NL" dirty="0" err="1"/>
              <a:t>Innovative</a:t>
            </a:r>
            <a:r>
              <a:rPr lang="nl-NL" dirty="0"/>
              <a:t> </a:t>
            </a:r>
            <a:r>
              <a:rPr lang="nl-NL" dirty="0" err="1"/>
              <a:t>technology</a:t>
            </a:r>
            <a:endParaRPr lang="nl-NL" dirty="0"/>
          </a:p>
          <a:p>
            <a:pPr lvl="1"/>
            <a:r>
              <a:rPr lang="nl-NL" dirty="0"/>
              <a:t>Quick ramp up (new team members)</a:t>
            </a:r>
          </a:p>
          <a:p>
            <a:r>
              <a:rPr lang="nl-NL" dirty="0"/>
              <a:t>Manage</a:t>
            </a:r>
          </a:p>
          <a:p>
            <a:pPr lvl="1"/>
            <a:r>
              <a:rPr lang="nl-NL" dirty="0"/>
              <a:t>Agile (</a:t>
            </a:r>
            <a:r>
              <a:rPr lang="nl-NL" dirty="0" err="1"/>
              <a:t>quick</a:t>
            </a:r>
            <a:r>
              <a:rPr lang="nl-NL" dirty="0"/>
              <a:t>, </a:t>
            </a:r>
            <a:r>
              <a:rPr lang="nl-NL" dirty="0" err="1"/>
              <a:t>reliable</a:t>
            </a:r>
            <a:r>
              <a:rPr lang="nl-NL" dirty="0"/>
              <a:t> </a:t>
            </a:r>
            <a:r>
              <a:rPr lang="nl-NL" dirty="0" err="1"/>
              <a:t>rollout</a:t>
            </a:r>
            <a:r>
              <a:rPr lang="nl-NL" dirty="0"/>
              <a:t>)</a:t>
            </a:r>
          </a:p>
          <a:p>
            <a:pPr lvl="1"/>
            <a:r>
              <a:rPr lang="nl-NL" dirty="0" err="1"/>
              <a:t>Scaleable</a:t>
            </a:r>
            <a:endParaRPr lang="nl-NL" dirty="0"/>
          </a:p>
          <a:p>
            <a:pPr lvl="1"/>
            <a:r>
              <a:rPr lang="nl-NL" dirty="0" err="1"/>
              <a:t>Reliable</a:t>
            </a:r>
            <a:endParaRPr lang="nl-NL" dirty="0"/>
          </a:p>
          <a:p>
            <a:pPr lvl="2"/>
            <a:r>
              <a:rPr lang="nl-NL" dirty="0" err="1"/>
              <a:t>Physically</a:t>
            </a:r>
            <a:r>
              <a:rPr lang="nl-NL" dirty="0"/>
              <a:t> </a:t>
            </a:r>
            <a:r>
              <a:rPr lang="nl-NL" dirty="0" err="1"/>
              <a:t>distributed</a:t>
            </a:r>
            <a:endParaRPr lang="nl-NL" dirty="0"/>
          </a:p>
          <a:p>
            <a:pPr lvl="2"/>
            <a:r>
              <a:rPr lang="nl-NL" dirty="0" err="1"/>
              <a:t>Robust</a:t>
            </a:r>
            <a:r>
              <a:rPr lang="nl-NL" dirty="0"/>
              <a:t> (</a:t>
            </a:r>
            <a:r>
              <a:rPr lang="nl-NL" dirty="0" err="1"/>
              <a:t>if</a:t>
            </a:r>
            <a:r>
              <a:rPr lang="nl-NL" dirty="0"/>
              <a:t> </a:t>
            </a:r>
            <a:r>
              <a:rPr lang="nl-NL" dirty="0" err="1"/>
              <a:t>one</a:t>
            </a:r>
            <a:r>
              <a:rPr lang="nl-NL" dirty="0"/>
              <a:t> part </a:t>
            </a:r>
            <a:r>
              <a:rPr lang="nl-NL" dirty="0" err="1"/>
              <a:t>fails</a:t>
            </a:r>
            <a:r>
              <a:rPr lang="nl-NL" dirty="0"/>
              <a:t>, </a:t>
            </a:r>
            <a:r>
              <a:rPr lang="nl-NL" dirty="0" err="1"/>
              <a:t>not</a:t>
            </a:r>
            <a:r>
              <a:rPr lang="nl-NL" dirty="0"/>
              <a:t> </a:t>
            </a:r>
            <a:r>
              <a:rPr lang="nl-NL" dirty="0" err="1"/>
              <a:t>everything</a:t>
            </a:r>
            <a:r>
              <a:rPr lang="nl-NL" dirty="0"/>
              <a:t> is </a:t>
            </a:r>
            <a:r>
              <a:rPr lang="nl-NL" dirty="0" err="1"/>
              <a:t>dragged</a:t>
            </a:r>
            <a:r>
              <a:rPr lang="nl-NL" dirty="0"/>
              <a:t> down)</a:t>
            </a:r>
            <a:endParaRPr lang="en-NL" dirty="0"/>
          </a:p>
        </p:txBody>
      </p:sp>
      <p:sp>
        <p:nvSpPr>
          <p:cNvPr id="4" name="Footer Placeholder 3">
            <a:extLst>
              <a:ext uri="{FF2B5EF4-FFF2-40B4-BE49-F238E27FC236}">
                <a16:creationId xmlns:a16="http://schemas.microsoft.com/office/drawing/2014/main" id="{CC60FDBE-4126-457D-A7B5-CC3BE77F2BE5}"/>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4041963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a:t>
            </a:r>
            <a:endParaRPr lang="nl-NL" dirty="0"/>
          </a:p>
        </p:txBody>
      </p:sp>
      <p:sp>
        <p:nvSpPr>
          <p:cNvPr id="6" name="Content Placeholder 5"/>
          <p:cNvSpPr>
            <a:spLocks noGrp="1"/>
          </p:cNvSpPr>
          <p:nvPr>
            <p:ph idx="1"/>
          </p:nvPr>
        </p:nvSpPr>
        <p:spPr>
          <a:xfrm>
            <a:off x="720003" y="936000"/>
            <a:ext cx="7090497" cy="3780000"/>
          </a:xfrm>
        </p:spPr>
        <p:txBody>
          <a:bodyPr/>
          <a:lstStyle/>
          <a:p>
            <a:r>
              <a:rPr lang="en-US" dirty="0"/>
              <a:t>Realistic approach (technology, people, process) =&gt; Something that works!</a:t>
            </a:r>
          </a:p>
          <a:p>
            <a:pPr lvl="1"/>
            <a:r>
              <a:rPr lang="en-US" dirty="0"/>
              <a:t>No dependency on individuals</a:t>
            </a:r>
          </a:p>
          <a:p>
            <a:pPr lvl="1"/>
            <a:r>
              <a:rPr lang="en-US" dirty="0"/>
              <a:t>Able to scale in rate of change</a:t>
            </a:r>
          </a:p>
          <a:p>
            <a:r>
              <a:rPr lang="en-US" dirty="0"/>
              <a:t>Small, well: comprehensible, manageable</a:t>
            </a:r>
          </a:p>
          <a:p>
            <a:r>
              <a:rPr lang="en-US" dirty="0"/>
              <a:t>Clear business ownership</a:t>
            </a:r>
          </a:p>
          <a:p>
            <a:r>
              <a:rPr lang="en-US" dirty="0"/>
              <a:t>Stand alone /isolated/encapsulated </a:t>
            </a:r>
            <a:br>
              <a:rPr lang="en-US" dirty="0"/>
            </a:br>
            <a:r>
              <a:rPr lang="en-US" dirty="0"/>
              <a:t>(in terms of change, release/deploy, scale, location, implementation technology)</a:t>
            </a:r>
          </a:p>
          <a:p>
            <a:r>
              <a:rPr lang="en-US" dirty="0"/>
              <a:t>Provide clear and meaningful functionality in a way that it can be consumed</a:t>
            </a:r>
          </a:p>
          <a:p>
            <a:r>
              <a:rPr lang="en-US" dirty="0"/>
              <a:t>One microservice does not completely fall over when other microservices break (or are redeployed)</a:t>
            </a:r>
          </a:p>
          <a:p>
            <a:r>
              <a:rPr lang="en-US" dirty="0"/>
              <a:t>Able to scale elastically &amp; horizontally and relocate easily</a:t>
            </a:r>
          </a:p>
          <a:p>
            <a:r>
              <a:rPr lang="en" dirty="0"/>
              <a:t>A microservice exists within a single bounded context</a:t>
            </a:r>
            <a:endParaRPr lang="nl-NL" dirty="0"/>
          </a:p>
          <a:p>
            <a:pPr lvl="1"/>
            <a:r>
              <a:rPr lang="nl-NL" dirty="0"/>
              <a:t>Multiple microservices </a:t>
            </a:r>
            <a:r>
              <a:rPr lang="nl-NL" dirty="0" err="1"/>
              <a:t>can</a:t>
            </a:r>
            <a:r>
              <a:rPr lang="nl-NL" dirty="0"/>
              <a:t> share </a:t>
            </a:r>
            <a:r>
              <a:rPr lang="nl-NL" dirty="0" err="1"/>
              <a:t>the</a:t>
            </a:r>
            <a:r>
              <a:rPr lang="nl-NL" dirty="0"/>
              <a:t> </a:t>
            </a:r>
            <a:r>
              <a:rPr lang="nl-NL" dirty="0" err="1"/>
              <a:t>same</a:t>
            </a:r>
            <a:r>
              <a:rPr lang="nl-NL" dirty="0"/>
              <a:t> </a:t>
            </a:r>
            <a:r>
              <a:rPr lang="nl-NL" dirty="0" err="1"/>
              <a:t>bounded</a:t>
            </a:r>
            <a:r>
              <a:rPr lang="nl-NL" dirty="0"/>
              <a:t> context</a:t>
            </a:r>
            <a:endParaRPr lang="en-US" dirty="0"/>
          </a:p>
          <a:p>
            <a:endParaRPr lang="en-US" dirty="0"/>
          </a:p>
          <a:p>
            <a:endParaRPr lang="nl-NL" dirty="0"/>
          </a:p>
        </p:txBody>
      </p:sp>
      <p:sp>
        <p:nvSpPr>
          <p:cNvPr id="3" name="Footer Placeholder 2"/>
          <p:cNvSpPr>
            <a:spLocks noGrp="1"/>
          </p:cNvSpPr>
          <p:nvPr>
            <p:ph type="ftr" sz="quarter" idx="11"/>
          </p:nvPr>
        </p:nvSpPr>
        <p:spPr/>
        <p:txBody>
          <a:bodyPr/>
          <a:lstStyle/>
          <a:p>
            <a:r>
              <a:rPr lang="en-US" noProof="0"/>
              <a:t>Business and IT agility through microservice architecture powered by containers and cloud</a:t>
            </a:r>
            <a:endParaRPr lang="nl-NL" noProof="0" dirty="0"/>
          </a:p>
        </p:txBody>
      </p:sp>
      <p:pic>
        <p:nvPicPr>
          <p:cNvPr id="7" name="Picture 4" descr="Image result for microservices">
            <a:extLst>
              <a:ext uri="{FF2B5EF4-FFF2-40B4-BE49-F238E27FC236}">
                <a16:creationId xmlns:a16="http://schemas.microsoft.com/office/drawing/2014/main" id="{E4788C6B-6C06-46A0-9338-99C254884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117" y="1289831"/>
            <a:ext cx="2276766" cy="1281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6166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err="1"/>
              <a:t>Overview</a:t>
            </a:r>
            <a:endParaRPr lang="nl-NL" dirty="0"/>
          </a:p>
        </p:txBody>
      </p:sp>
      <p:sp>
        <p:nvSpPr>
          <p:cNvPr id="3" name="Content Placeholder 2">
            <a:extLst>
              <a:ext uri="{FF2B5EF4-FFF2-40B4-BE49-F238E27FC236}">
                <a16:creationId xmlns:a16="http://schemas.microsoft.com/office/drawing/2014/main" id="{0A7B413A-1A7C-4059-97C4-310D26AEB44E}"/>
              </a:ext>
            </a:extLst>
          </p:cNvPr>
          <p:cNvSpPr>
            <a:spLocks noGrp="1"/>
          </p:cNvSpPr>
          <p:nvPr>
            <p:ph idx="1"/>
          </p:nvPr>
        </p:nvSpPr>
        <p:spPr>
          <a:xfrm>
            <a:off x="720003" y="936000"/>
            <a:ext cx="7090497" cy="3780000"/>
          </a:xfrm>
        </p:spPr>
        <p:txBody>
          <a:bodyPr/>
          <a:lstStyle/>
          <a:p>
            <a:r>
              <a:rPr lang="nl-NL" dirty="0" err="1"/>
              <a:t>Introduction</a:t>
            </a:r>
            <a:r>
              <a:rPr lang="nl-NL" dirty="0"/>
              <a:t> AMIS &amp; Conclusion</a:t>
            </a:r>
          </a:p>
          <a:p>
            <a:r>
              <a:rPr lang="nl-NL" dirty="0"/>
              <a:t>Business </a:t>
            </a:r>
            <a:r>
              <a:rPr lang="nl-NL" dirty="0" err="1"/>
              <a:t>Objectives</a:t>
            </a:r>
            <a:r>
              <a:rPr lang="nl-NL" dirty="0"/>
              <a:t> </a:t>
            </a:r>
            <a:r>
              <a:rPr lang="nl-NL" dirty="0" err="1"/>
              <a:t>and</a:t>
            </a:r>
            <a:r>
              <a:rPr lang="nl-NL" dirty="0"/>
              <a:t> IT </a:t>
            </a:r>
            <a:r>
              <a:rPr lang="nl-NL" dirty="0" err="1"/>
              <a:t>requirements</a:t>
            </a:r>
            <a:endParaRPr lang="nl-NL" dirty="0"/>
          </a:p>
          <a:p>
            <a:r>
              <a:rPr lang="nl-NL" dirty="0"/>
              <a:t>Microservices </a:t>
            </a:r>
            <a:r>
              <a:rPr lang="nl-NL" dirty="0" err="1"/>
              <a:t>architecture</a:t>
            </a:r>
            <a:r>
              <a:rPr lang="nl-NL" dirty="0"/>
              <a:t> – </a:t>
            </a:r>
            <a:r>
              <a:rPr lang="nl-NL" dirty="0" err="1"/>
              <a:t>what</a:t>
            </a:r>
            <a:r>
              <a:rPr lang="nl-NL" dirty="0"/>
              <a:t>, </a:t>
            </a:r>
            <a:r>
              <a:rPr lang="nl-NL" dirty="0" err="1"/>
              <a:t>why</a:t>
            </a:r>
            <a:r>
              <a:rPr lang="nl-NL" dirty="0"/>
              <a:t>, </a:t>
            </a:r>
            <a:r>
              <a:rPr lang="nl-NL" dirty="0" err="1"/>
              <a:t>how</a:t>
            </a:r>
            <a:endParaRPr lang="nl-NL" dirty="0"/>
          </a:p>
          <a:p>
            <a:pPr lvl="1"/>
            <a:r>
              <a:rPr lang="en-US" sz="1600" dirty="0"/>
              <a:t>domain driven design, bounded context, events, statelessness and APIs</a:t>
            </a:r>
            <a:endParaRPr lang="nl-NL" dirty="0"/>
          </a:p>
          <a:p>
            <a:r>
              <a:rPr lang="nl-NL" dirty="0" err="1"/>
              <a:t>Introducing</a:t>
            </a:r>
            <a:r>
              <a:rPr lang="nl-NL" dirty="0"/>
              <a:t> Cloud, Containers </a:t>
            </a:r>
            <a:r>
              <a:rPr lang="nl-NL" dirty="0" err="1"/>
              <a:t>and</a:t>
            </a:r>
            <a:r>
              <a:rPr lang="nl-NL" dirty="0"/>
              <a:t> </a:t>
            </a:r>
            <a:r>
              <a:rPr lang="nl-NL" dirty="0" err="1"/>
              <a:t>the</a:t>
            </a:r>
            <a:r>
              <a:rPr lang="nl-NL" dirty="0"/>
              <a:t> Container Platform: </a:t>
            </a:r>
            <a:r>
              <a:rPr lang="nl-NL" dirty="0" err="1"/>
              <a:t>Kubernetes</a:t>
            </a:r>
            <a:br>
              <a:rPr lang="nl-NL" dirty="0"/>
            </a:br>
            <a:endParaRPr lang="nl-NL" dirty="0"/>
          </a:p>
          <a:p>
            <a:r>
              <a:rPr lang="nl-NL" i="1" dirty="0"/>
              <a:t>Hands On: Docker Containers &amp; </a:t>
            </a:r>
            <a:r>
              <a:rPr lang="nl-NL" i="1" dirty="0" err="1"/>
              <a:t>Kubernetes</a:t>
            </a:r>
            <a:br>
              <a:rPr lang="nl-NL" dirty="0"/>
            </a:br>
            <a:endParaRPr lang="nl-NL" dirty="0"/>
          </a:p>
          <a:p>
            <a:r>
              <a:rPr lang="nl-NL" dirty="0"/>
              <a:t>Microservices </a:t>
            </a:r>
            <a:r>
              <a:rPr lang="nl-NL" dirty="0" err="1"/>
              <a:t>concepts</a:t>
            </a:r>
            <a:endParaRPr lang="nl-NL" dirty="0"/>
          </a:p>
          <a:p>
            <a:pPr lvl="1"/>
            <a:r>
              <a:rPr lang="en-US" sz="1600" dirty="0"/>
              <a:t>workflow choreography, the CQRS data(base) pattern for cross domain data sharing and serverless architecture, service mesh and operational challenges</a:t>
            </a:r>
            <a:br>
              <a:rPr lang="en-US" sz="1600" dirty="0"/>
            </a:br>
            <a:endParaRPr lang="en-US" dirty="0"/>
          </a:p>
          <a:p>
            <a:r>
              <a:rPr lang="en-US" i="1" dirty="0"/>
              <a:t>Hands On: Do It Yourself Microservices and introduction Apache Kafka</a:t>
            </a:r>
            <a:endParaRPr lang="nl-NL" i="1" dirty="0"/>
          </a:p>
          <a:p>
            <a:pPr lvl="1"/>
            <a:endParaRPr lang="nl-NL" dirty="0"/>
          </a:p>
          <a:p>
            <a:endParaRPr lang="nl-NL" dirty="0"/>
          </a:p>
          <a:p>
            <a:endParaRPr lang="nl-NL" dirty="0"/>
          </a:p>
          <a:p>
            <a:endParaRPr lang="en-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683142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FCB21A1-A5A9-4A8E-BD07-695536C0CF58}"/>
              </a:ext>
            </a:extLst>
          </p:cNvPr>
          <p:cNvPicPr>
            <a:picLocks noChangeAspect="1"/>
          </p:cNvPicPr>
          <p:nvPr/>
        </p:nvPicPr>
        <p:blipFill>
          <a:blip r:embed="rId2"/>
          <a:stretch>
            <a:fillRect/>
          </a:stretch>
        </p:blipFill>
        <p:spPr>
          <a:xfrm>
            <a:off x="590193" y="1388190"/>
            <a:ext cx="8230313" cy="3574090"/>
          </a:xfrm>
          <a:prstGeom prst="rect">
            <a:avLst/>
          </a:prstGeom>
        </p:spPr>
      </p:pic>
      <p:sp>
        <p:nvSpPr>
          <p:cNvPr id="2" name="Title 1">
            <a:extLst>
              <a:ext uri="{FF2B5EF4-FFF2-40B4-BE49-F238E27FC236}">
                <a16:creationId xmlns:a16="http://schemas.microsoft.com/office/drawing/2014/main" id="{EF89FEF8-1399-4020-B3AD-50D4A8C006F9}"/>
              </a:ext>
            </a:extLst>
          </p:cNvPr>
          <p:cNvSpPr>
            <a:spLocks noGrp="1"/>
          </p:cNvSpPr>
          <p:nvPr>
            <p:ph type="title"/>
          </p:nvPr>
        </p:nvSpPr>
        <p:spPr/>
        <p:txBody>
          <a:bodyPr/>
          <a:lstStyle/>
          <a:p>
            <a:r>
              <a:rPr lang="nl-NL" dirty="0"/>
              <a:t>Microservices Architecture</a:t>
            </a:r>
            <a:endParaRPr lang="en-NL" dirty="0"/>
          </a:p>
        </p:txBody>
      </p:sp>
      <p:sp>
        <p:nvSpPr>
          <p:cNvPr id="3" name="Content Placeholder 2">
            <a:extLst>
              <a:ext uri="{FF2B5EF4-FFF2-40B4-BE49-F238E27FC236}">
                <a16:creationId xmlns:a16="http://schemas.microsoft.com/office/drawing/2014/main" id="{D065B4EA-B150-4A8E-B2ED-D2868C822139}"/>
              </a:ext>
            </a:extLst>
          </p:cNvPr>
          <p:cNvSpPr>
            <a:spLocks noGrp="1"/>
          </p:cNvSpPr>
          <p:nvPr>
            <p:ph idx="1"/>
          </p:nvPr>
        </p:nvSpPr>
        <p:spPr/>
        <p:txBody>
          <a:bodyPr/>
          <a:lstStyle/>
          <a:p>
            <a:r>
              <a:rPr lang="nl-NL" dirty="0" err="1"/>
              <a:t>Bounded</a:t>
            </a:r>
            <a:r>
              <a:rPr lang="nl-NL" dirty="0"/>
              <a:t> Context or Domain, Team </a:t>
            </a:r>
            <a:r>
              <a:rPr lang="nl-NL" dirty="0" err="1"/>
              <a:t>Ownership</a:t>
            </a:r>
            <a:r>
              <a:rPr lang="nl-NL" dirty="0"/>
              <a:t>, Loose </a:t>
            </a:r>
            <a:r>
              <a:rPr lang="nl-NL" dirty="0" err="1"/>
              <a:t>dependencies</a:t>
            </a:r>
            <a:r>
              <a:rPr lang="nl-NL" dirty="0"/>
              <a:t> </a:t>
            </a:r>
            <a:r>
              <a:rPr lang="nl-NL" dirty="0" err="1"/>
              <a:t>outside</a:t>
            </a:r>
            <a:r>
              <a:rPr lang="nl-NL" dirty="0"/>
              <a:t> </a:t>
            </a:r>
            <a:r>
              <a:rPr lang="nl-NL" dirty="0" err="1"/>
              <a:t>domains</a:t>
            </a:r>
            <a:r>
              <a:rPr lang="nl-NL" dirty="0"/>
              <a:t>, </a:t>
            </a:r>
            <a:r>
              <a:rPr lang="nl-NL" dirty="0" err="1"/>
              <a:t>independently</a:t>
            </a:r>
            <a:r>
              <a:rPr lang="nl-NL" dirty="0"/>
              <a:t> (re)</a:t>
            </a:r>
            <a:r>
              <a:rPr lang="nl-NL" dirty="0" err="1"/>
              <a:t>deployable</a:t>
            </a:r>
            <a:r>
              <a:rPr lang="nl-NL" dirty="0"/>
              <a:t> </a:t>
            </a:r>
            <a:r>
              <a:rPr lang="nl-NL" dirty="0" err="1"/>
              <a:t>components</a:t>
            </a:r>
            <a:endParaRPr lang="en-NL" dirty="0"/>
          </a:p>
        </p:txBody>
      </p:sp>
      <p:sp>
        <p:nvSpPr>
          <p:cNvPr id="4" name="Footer Placeholder 3">
            <a:extLst>
              <a:ext uri="{FF2B5EF4-FFF2-40B4-BE49-F238E27FC236}">
                <a16:creationId xmlns:a16="http://schemas.microsoft.com/office/drawing/2014/main" id="{F0221D72-77AE-4074-8AC9-460F12D9612F}"/>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cxnSp>
        <p:nvCxnSpPr>
          <p:cNvPr id="8" name="Straight Arrow Connector 7">
            <a:extLst>
              <a:ext uri="{FF2B5EF4-FFF2-40B4-BE49-F238E27FC236}">
                <a16:creationId xmlns:a16="http://schemas.microsoft.com/office/drawing/2014/main" id="{95B2FC4E-0B1F-415B-AFEB-2BB2CA36FF73}"/>
              </a:ext>
            </a:extLst>
          </p:cNvPr>
          <p:cNvCxnSpPr/>
          <p:nvPr/>
        </p:nvCxnSpPr>
        <p:spPr>
          <a:xfrm flipV="1">
            <a:off x="2038350" y="2362200"/>
            <a:ext cx="809625" cy="323850"/>
          </a:xfrm>
          <a:prstGeom prst="straightConnector1">
            <a:avLst/>
          </a:prstGeom>
          <a:ln w="38100">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F2B6741-8D3B-4A53-BAB7-19F848FC5908}"/>
              </a:ext>
            </a:extLst>
          </p:cNvPr>
          <p:cNvCxnSpPr>
            <a:cxnSpLocks/>
          </p:cNvCxnSpPr>
          <p:nvPr/>
        </p:nvCxnSpPr>
        <p:spPr>
          <a:xfrm flipV="1">
            <a:off x="2847975" y="2571750"/>
            <a:ext cx="1419225" cy="556280"/>
          </a:xfrm>
          <a:prstGeom prst="straightConnector1">
            <a:avLst/>
          </a:prstGeom>
          <a:ln w="38100">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A90EA3C-F2A0-49FF-8569-B5827D112F89}"/>
              </a:ext>
            </a:extLst>
          </p:cNvPr>
          <p:cNvCxnSpPr>
            <a:cxnSpLocks/>
          </p:cNvCxnSpPr>
          <p:nvPr/>
        </p:nvCxnSpPr>
        <p:spPr>
          <a:xfrm flipV="1">
            <a:off x="4705349" y="2257425"/>
            <a:ext cx="1514476" cy="222800"/>
          </a:xfrm>
          <a:prstGeom prst="straightConnector1">
            <a:avLst/>
          </a:prstGeom>
          <a:ln w="38100">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724B8351-28D6-40DC-83B4-0223A843A424}"/>
              </a:ext>
            </a:extLst>
          </p:cNvPr>
          <p:cNvCxnSpPr>
            <a:cxnSpLocks/>
          </p:cNvCxnSpPr>
          <p:nvPr/>
        </p:nvCxnSpPr>
        <p:spPr>
          <a:xfrm>
            <a:off x="4505323" y="3043815"/>
            <a:ext cx="1362077" cy="84215"/>
          </a:xfrm>
          <a:prstGeom prst="straightConnector1">
            <a:avLst/>
          </a:prstGeom>
          <a:ln w="38100">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3722A98-BD46-4C14-847A-F47B143B594E}"/>
              </a:ext>
            </a:extLst>
          </p:cNvPr>
          <p:cNvCxnSpPr>
            <a:cxnSpLocks/>
          </p:cNvCxnSpPr>
          <p:nvPr/>
        </p:nvCxnSpPr>
        <p:spPr>
          <a:xfrm>
            <a:off x="4781548" y="2586017"/>
            <a:ext cx="1162052" cy="490398"/>
          </a:xfrm>
          <a:prstGeom prst="straightConnector1">
            <a:avLst/>
          </a:prstGeom>
          <a:ln w="38100">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243E8267-FD79-4034-A74D-65FFE1C74173}"/>
              </a:ext>
            </a:extLst>
          </p:cNvPr>
          <p:cNvCxnSpPr>
            <a:cxnSpLocks/>
          </p:cNvCxnSpPr>
          <p:nvPr/>
        </p:nvCxnSpPr>
        <p:spPr>
          <a:xfrm>
            <a:off x="2847975" y="3274251"/>
            <a:ext cx="885825" cy="385809"/>
          </a:xfrm>
          <a:prstGeom prst="straightConnector1">
            <a:avLst/>
          </a:prstGeom>
          <a:ln w="38100">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5ADB84B-ECD7-43C2-BBBE-D6FC7F2D5F05}"/>
              </a:ext>
            </a:extLst>
          </p:cNvPr>
          <p:cNvCxnSpPr>
            <a:cxnSpLocks/>
          </p:cNvCxnSpPr>
          <p:nvPr/>
        </p:nvCxnSpPr>
        <p:spPr>
          <a:xfrm flipV="1">
            <a:off x="2847974" y="3058266"/>
            <a:ext cx="1181165" cy="96474"/>
          </a:xfrm>
          <a:prstGeom prst="straightConnector1">
            <a:avLst/>
          </a:prstGeom>
          <a:ln w="38100">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3CC00A3-8AA9-45E3-87A5-A8322331ADDB}"/>
              </a:ext>
            </a:extLst>
          </p:cNvPr>
          <p:cNvCxnSpPr>
            <a:cxnSpLocks/>
          </p:cNvCxnSpPr>
          <p:nvPr/>
        </p:nvCxnSpPr>
        <p:spPr>
          <a:xfrm flipV="1">
            <a:off x="5272088" y="3280430"/>
            <a:ext cx="671512" cy="548620"/>
          </a:xfrm>
          <a:prstGeom prst="straightConnector1">
            <a:avLst/>
          </a:prstGeom>
          <a:ln w="38100">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EAB50617-A4D7-4055-B02E-CA2775E78BD0}"/>
              </a:ext>
            </a:extLst>
          </p:cNvPr>
          <p:cNvCxnSpPr>
            <a:cxnSpLocks/>
          </p:cNvCxnSpPr>
          <p:nvPr/>
        </p:nvCxnSpPr>
        <p:spPr>
          <a:xfrm flipV="1">
            <a:off x="6765131" y="760049"/>
            <a:ext cx="392906" cy="257868"/>
          </a:xfrm>
          <a:prstGeom prst="straightConnector1">
            <a:avLst/>
          </a:prstGeom>
          <a:ln w="38100">
            <a:solidFill>
              <a:schemeClr val="tx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66520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B77BBE-5549-4B6A-86E3-C342A7268B7D}"/>
              </a:ext>
            </a:extLst>
          </p:cNvPr>
          <p:cNvGrpSpPr/>
          <p:nvPr/>
        </p:nvGrpSpPr>
        <p:grpSpPr>
          <a:xfrm>
            <a:off x="373613" y="1719961"/>
            <a:ext cx="3941930" cy="1638842"/>
            <a:chOff x="365332" y="1854129"/>
            <a:chExt cx="1154724" cy="865432"/>
          </a:xfrm>
        </p:grpSpPr>
        <p:sp>
          <p:nvSpPr>
            <p:cNvPr id="14" name="Rounded Rectangle 21">
              <a:extLst>
                <a:ext uri="{FF2B5EF4-FFF2-40B4-BE49-F238E27FC236}">
                  <a16:creationId xmlns:a16="http://schemas.microsoft.com/office/drawing/2014/main" id="{ECCACAB5-AE43-48D7-AC79-21D2FDDCD266}"/>
                </a:ext>
              </a:extLst>
            </p:cNvPr>
            <p:cNvSpPr/>
            <p:nvPr/>
          </p:nvSpPr>
          <p:spPr>
            <a:xfrm>
              <a:off x="365332" y="1854129"/>
              <a:ext cx="1154724" cy="865432"/>
            </a:xfrm>
            <a:prstGeom prst="roundRect">
              <a:avLst/>
            </a:prstGeom>
            <a:solidFill>
              <a:srgbClr val="9933FF"/>
            </a:soli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15" name="TextBox 14">
              <a:extLst>
                <a:ext uri="{FF2B5EF4-FFF2-40B4-BE49-F238E27FC236}">
                  <a16:creationId xmlns:a16="http://schemas.microsoft.com/office/drawing/2014/main" id="{A8C58255-8CF4-4542-ACBA-BEAD55F58DA9}"/>
                </a:ext>
              </a:extLst>
            </p:cNvPr>
            <p:cNvSpPr txBox="1"/>
            <p:nvPr/>
          </p:nvSpPr>
          <p:spPr>
            <a:xfrm>
              <a:off x="851706" y="1978725"/>
              <a:ext cx="171019" cy="487588"/>
            </a:xfrm>
            <a:prstGeom prst="rect">
              <a:avLst/>
            </a:prstGeom>
            <a:noFill/>
          </p:spPr>
          <p:txBody>
            <a:bodyPr wrap="none" rtlCol="0">
              <a:spAutoFit/>
            </a:bodyPr>
            <a:lstStyle/>
            <a:p>
              <a:r>
                <a:rPr lang="nl-NL" sz="5400" dirty="0"/>
                <a:t>µ</a:t>
              </a:r>
            </a:p>
          </p:txBody>
        </p:sp>
      </p:grpSp>
      <p:sp>
        <p:nvSpPr>
          <p:cNvPr id="18" name="TextBox 17">
            <a:extLst>
              <a:ext uri="{FF2B5EF4-FFF2-40B4-BE49-F238E27FC236}">
                <a16:creationId xmlns:a16="http://schemas.microsoft.com/office/drawing/2014/main" id="{3AD14C31-660F-45C5-937D-56F2CCC2744E}"/>
              </a:ext>
            </a:extLst>
          </p:cNvPr>
          <p:cNvSpPr txBox="1"/>
          <p:nvPr/>
        </p:nvSpPr>
        <p:spPr>
          <a:xfrm>
            <a:off x="2709648" y="1219739"/>
            <a:ext cx="1299833" cy="329826"/>
          </a:xfrm>
          <a:prstGeom prst="downArrow">
            <a:avLst/>
          </a:prstGeom>
          <a:solidFill>
            <a:srgbClr val="0070C0"/>
          </a:solidFill>
        </p:spPr>
        <p:txBody>
          <a:bodyPr wrap="none" rtlCol="0">
            <a:spAutoFit/>
          </a:bodyPr>
          <a:lstStyle/>
          <a:p>
            <a:r>
              <a:rPr lang="nl-NL" sz="1013" dirty="0"/>
              <a:t>manage</a:t>
            </a:r>
            <a:endParaRPr lang="en-NL" sz="1013" dirty="0"/>
          </a:p>
        </p:txBody>
      </p:sp>
      <p:sp>
        <p:nvSpPr>
          <p:cNvPr id="19" name="TextBox 18">
            <a:extLst>
              <a:ext uri="{FF2B5EF4-FFF2-40B4-BE49-F238E27FC236}">
                <a16:creationId xmlns:a16="http://schemas.microsoft.com/office/drawing/2014/main" id="{2F06203D-1EE1-4CD2-8865-086B7EFB4E16}"/>
              </a:ext>
            </a:extLst>
          </p:cNvPr>
          <p:cNvSpPr txBox="1"/>
          <p:nvPr/>
        </p:nvSpPr>
        <p:spPr>
          <a:xfrm>
            <a:off x="2233899" y="549097"/>
            <a:ext cx="971849" cy="329826"/>
          </a:xfrm>
          <a:prstGeom prst="downArrow">
            <a:avLst/>
          </a:prstGeom>
          <a:solidFill>
            <a:srgbClr val="0070C0"/>
          </a:solidFill>
        </p:spPr>
        <p:txBody>
          <a:bodyPr wrap="none" rtlCol="0">
            <a:spAutoFit/>
          </a:bodyPr>
          <a:lstStyle/>
          <a:p>
            <a:r>
              <a:rPr lang="nl-NL" sz="1013" dirty="0" err="1"/>
              <a:t>scale</a:t>
            </a:r>
            <a:endParaRPr lang="en-NL" sz="1013" dirty="0"/>
          </a:p>
        </p:txBody>
      </p:sp>
      <p:sp>
        <p:nvSpPr>
          <p:cNvPr id="20" name="TextBox 19">
            <a:extLst>
              <a:ext uri="{FF2B5EF4-FFF2-40B4-BE49-F238E27FC236}">
                <a16:creationId xmlns:a16="http://schemas.microsoft.com/office/drawing/2014/main" id="{1E8FF2CA-1164-4442-862E-E1527B4699E7}"/>
              </a:ext>
            </a:extLst>
          </p:cNvPr>
          <p:cNvSpPr txBox="1"/>
          <p:nvPr/>
        </p:nvSpPr>
        <p:spPr>
          <a:xfrm>
            <a:off x="1732667" y="955463"/>
            <a:ext cx="1127881" cy="329826"/>
          </a:xfrm>
          <a:prstGeom prst="downArrow">
            <a:avLst/>
          </a:prstGeom>
          <a:solidFill>
            <a:srgbClr val="0070C0"/>
          </a:solidFill>
        </p:spPr>
        <p:txBody>
          <a:bodyPr wrap="none" rtlCol="0">
            <a:spAutoFit/>
          </a:bodyPr>
          <a:lstStyle/>
          <a:p>
            <a:r>
              <a:rPr lang="nl-NL" sz="1013" dirty="0" err="1"/>
              <a:t>deploy</a:t>
            </a:r>
            <a:endParaRPr lang="en-NL" sz="1013" dirty="0"/>
          </a:p>
        </p:txBody>
      </p:sp>
      <p:sp>
        <p:nvSpPr>
          <p:cNvPr id="21" name="TextBox 20">
            <a:extLst>
              <a:ext uri="{FF2B5EF4-FFF2-40B4-BE49-F238E27FC236}">
                <a16:creationId xmlns:a16="http://schemas.microsoft.com/office/drawing/2014/main" id="{1E4864C5-78FC-4580-84A1-B79D1B9F0D21}"/>
              </a:ext>
            </a:extLst>
          </p:cNvPr>
          <p:cNvSpPr txBox="1"/>
          <p:nvPr/>
        </p:nvSpPr>
        <p:spPr>
          <a:xfrm>
            <a:off x="1231429" y="688882"/>
            <a:ext cx="787159" cy="329826"/>
          </a:xfrm>
          <a:prstGeom prst="downArrow">
            <a:avLst/>
          </a:prstGeom>
          <a:solidFill>
            <a:srgbClr val="0070C0"/>
          </a:solidFill>
        </p:spPr>
        <p:txBody>
          <a:bodyPr wrap="none" rtlCol="0">
            <a:spAutoFit/>
          </a:bodyPr>
          <a:lstStyle/>
          <a:p>
            <a:r>
              <a:rPr lang="nl-NL" sz="1013" dirty="0"/>
              <a:t>test</a:t>
            </a:r>
            <a:endParaRPr lang="en-NL" sz="1013" dirty="0"/>
          </a:p>
        </p:txBody>
      </p:sp>
      <p:sp>
        <p:nvSpPr>
          <p:cNvPr id="22" name="TextBox 21">
            <a:extLst>
              <a:ext uri="{FF2B5EF4-FFF2-40B4-BE49-F238E27FC236}">
                <a16:creationId xmlns:a16="http://schemas.microsoft.com/office/drawing/2014/main" id="{7BFF9480-72BA-4FD4-926E-E54F0459AB09}"/>
              </a:ext>
            </a:extLst>
          </p:cNvPr>
          <p:cNvSpPr txBox="1"/>
          <p:nvPr/>
        </p:nvSpPr>
        <p:spPr>
          <a:xfrm>
            <a:off x="541111" y="1115932"/>
            <a:ext cx="1357150" cy="329826"/>
          </a:xfrm>
          <a:prstGeom prst="downArrow">
            <a:avLst/>
          </a:prstGeom>
          <a:solidFill>
            <a:srgbClr val="0070C0"/>
          </a:solidFill>
        </p:spPr>
        <p:txBody>
          <a:bodyPr wrap="none" rtlCol="0">
            <a:spAutoFit/>
          </a:bodyPr>
          <a:lstStyle/>
          <a:p>
            <a:r>
              <a:rPr lang="nl-NL" sz="1013" dirty="0" err="1"/>
              <a:t>organize</a:t>
            </a:r>
            <a:endParaRPr lang="en-NL" sz="1013" dirty="0"/>
          </a:p>
        </p:txBody>
      </p:sp>
      <p:sp>
        <p:nvSpPr>
          <p:cNvPr id="23" name="TextBox 22">
            <a:extLst>
              <a:ext uri="{FF2B5EF4-FFF2-40B4-BE49-F238E27FC236}">
                <a16:creationId xmlns:a16="http://schemas.microsoft.com/office/drawing/2014/main" id="{188B7FCF-1BC7-4511-8725-1361C61EF5DA}"/>
              </a:ext>
            </a:extLst>
          </p:cNvPr>
          <p:cNvSpPr txBox="1"/>
          <p:nvPr/>
        </p:nvSpPr>
        <p:spPr>
          <a:xfrm>
            <a:off x="254600" y="771422"/>
            <a:ext cx="841294" cy="329826"/>
          </a:xfrm>
          <a:prstGeom prst="downArrow">
            <a:avLst/>
          </a:prstGeom>
          <a:solidFill>
            <a:srgbClr val="0070C0"/>
          </a:solidFill>
        </p:spPr>
        <p:txBody>
          <a:bodyPr wrap="none" rtlCol="0">
            <a:spAutoFit/>
          </a:bodyPr>
          <a:lstStyle/>
          <a:p>
            <a:r>
              <a:rPr lang="nl-NL" sz="1013" dirty="0" err="1"/>
              <a:t>own</a:t>
            </a:r>
            <a:endParaRPr lang="en-NL" sz="1013" dirty="0"/>
          </a:p>
        </p:txBody>
      </p:sp>
      <p:sp>
        <p:nvSpPr>
          <p:cNvPr id="33" name="TextBox 32">
            <a:extLst>
              <a:ext uri="{FF2B5EF4-FFF2-40B4-BE49-F238E27FC236}">
                <a16:creationId xmlns:a16="http://schemas.microsoft.com/office/drawing/2014/main" id="{AE7792A6-62A2-41C2-8174-B88AAD4746E2}"/>
              </a:ext>
            </a:extLst>
          </p:cNvPr>
          <p:cNvSpPr txBox="1"/>
          <p:nvPr/>
        </p:nvSpPr>
        <p:spPr>
          <a:xfrm>
            <a:off x="3048588" y="719519"/>
            <a:ext cx="1229778" cy="329826"/>
          </a:xfrm>
          <a:prstGeom prst="downArrow">
            <a:avLst/>
          </a:prstGeom>
          <a:solidFill>
            <a:srgbClr val="0070C0"/>
          </a:solidFill>
        </p:spPr>
        <p:txBody>
          <a:bodyPr wrap="none" rtlCol="0">
            <a:spAutoFit/>
          </a:bodyPr>
          <a:lstStyle/>
          <a:p>
            <a:r>
              <a:rPr lang="nl-NL" sz="1013" dirty="0"/>
              <a:t>monitor</a:t>
            </a:r>
            <a:endParaRPr lang="en-NL" sz="1013" dirty="0"/>
          </a:p>
        </p:txBody>
      </p:sp>
      <p:grpSp>
        <p:nvGrpSpPr>
          <p:cNvPr id="34" name="Group 33">
            <a:extLst>
              <a:ext uri="{FF2B5EF4-FFF2-40B4-BE49-F238E27FC236}">
                <a16:creationId xmlns:a16="http://schemas.microsoft.com/office/drawing/2014/main" id="{6A827FDE-456B-4105-9EFD-E0E416D8D2F6}"/>
              </a:ext>
            </a:extLst>
          </p:cNvPr>
          <p:cNvGrpSpPr/>
          <p:nvPr/>
        </p:nvGrpSpPr>
        <p:grpSpPr>
          <a:xfrm>
            <a:off x="6080010" y="1778273"/>
            <a:ext cx="606541" cy="608839"/>
            <a:chOff x="365332" y="1854129"/>
            <a:chExt cx="1154724" cy="865432"/>
          </a:xfrm>
          <a:solidFill>
            <a:srgbClr val="0070C0"/>
          </a:solidFill>
        </p:grpSpPr>
        <p:sp>
          <p:nvSpPr>
            <p:cNvPr id="35" name="Rounded Rectangle 21">
              <a:extLst>
                <a:ext uri="{FF2B5EF4-FFF2-40B4-BE49-F238E27FC236}">
                  <a16:creationId xmlns:a16="http://schemas.microsoft.com/office/drawing/2014/main" id="{6133D5C5-1039-4AC4-80C2-715EB5939E97}"/>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36" name="TextBox 35">
              <a:extLst>
                <a:ext uri="{FF2B5EF4-FFF2-40B4-BE49-F238E27FC236}">
                  <a16:creationId xmlns:a16="http://schemas.microsoft.com/office/drawing/2014/main" id="{D664C4AF-4CAE-44E3-824A-03E7DC76684A}"/>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37" name="Group 36">
            <a:extLst>
              <a:ext uri="{FF2B5EF4-FFF2-40B4-BE49-F238E27FC236}">
                <a16:creationId xmlns:a16="http://schemas.microsoft.com/office/drawing/2014/main" id="{C145FBBB-C126-4F33-98E6-66B8CF26D2CB}"/>
              </a:ext>
            </a:extLst>
          </p:cNvPr>
          <p:cNvGrpSpPr/>
          <p:nvPr/>
        </p:nvGrpSpPr>
        <p:grpSpPr>
          <a:xfrm>
            <a:off x="6229808" y="2745096"/>
            <a:ext cx="606541" cy="608839"/>
            <a:chOff x="365332" y="1854129"/>
            <a:chExt cx="1154723" cy="865432"/>
          </a:xfrm>
          <a:solidFill>
            <a:schemeClr val="accent2">
              <a:lumMod val="75000"/>
            </a:schemeClr>
          </a:solidFill>
        </p:grpSpPr>
        <p:sp>
          <p:nvSpPr>
            <p:cNvPr id="38" name="Rounded Rectangle 21">
              <a:extLst>
                <a:ext uri="{FF2B5EF4-FFF2-40B4-BE49-F238E27FC236}">
                  <a16:creationId xmlns:a16="http://schemas.microsoft.com/office/drawing/2014/main" id="{1DA33E9F-AFDB-4E09-B54C-8C015A4BECFC}"/>
                </a:ext>
              </a:extLst>
            </p:cNvPr>
            <p:cNvSpPr/>
            <p:nvPr/>
          </p:nvSpPr>
          <p:spPr>
            <a:xfrm>
              <a:off x="365332" y="1854129"/>
              <a:ext cx="1154723"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39" name="TextBox 38">
              <a:extLst>
                <a:ext uri="{FF2B5EF4-FFF2-40B4-BE49-F238E27FC236}">
                  <a16:creationId xmlns:a16="http://schemas.microsoft.com/office/drawing/2014/main" id="{D74CD4E1-0784-4633-9329-D0E227D28621}"/>
                </a:ext>
              </a:extLst>
            </p:cNvPr>
            <p:cNvSpPr txBox="1"/>
            <p:nvPr/>
          </p:nvSpPr>
          <p:spPr>
            <a:xfrm>
              <a:off x="672291" y="1854129"/>
              <a:ext cx="729983" cy="721855"/>
            </a:xfrm>
            <a:prstGeom prst="rect">
              <a:avLst/>
            </a:prstGeom>
            <a:grpFill/>
          </p:spPr>
          <p:txBody>
            <a:bodyPr wrap="none" rtlCol="0">
              <a:spAutoFit/>
            </a:bodyPr>
            <a:lstStyle/>
            <a:p>
              <a:r>
                <a:rPr lang="nl-NL" sz="2700" dirty="0"/>
                <a:t>µ</a:t>
              </a:r>
            </a:p>
          </p:txBody>
        </p:sp>
      </p:grpSp>
      <p:grpSp>
        <p:nvGrpSpPr>
          <p:cNvPr id="40" name="Group 39">
            <a:extLst>
              <a:ext uri="{FF2B5EF4-FFF2-40B4-BE49-F238E27FC236}">
                <a16:creationId xmlns:a16="http://schemas.microsoft.com/office/drawing/2014/main" id="{F4068525-EA1B-4E4B-88FC-4DEAB1F1876A}"/>
              </a:ext>
            </a:extLst>
          </p:cNvPr>
          <p:cNvGrpSpPr/>
          <p:nvPr/>
        </p:nvGrpSpPr>
        <p:grpSpPr>
          <a:xfrm>
            <a:off x="6815084" y="1611127"/>
            <a:ext cx="606541" cy="608839"/>
            <a:chOff x="365332" y="1854129"/>
            <a:chExt cx="1154724" cy="865432"/>
          </a:xfrm>
        </p:grpSpPr>
        <p:sp>
          <p:nvSpPr>
            <p:cNvPr id="41" name="Rounded Rectangle 21">
              <a:extLst>
                <a:ext uri="{FF2B5EF4-FFF2-40B4-BE49-F238E27FC236}">
                  <a16:creationId xmlns:a16="http://schemas.microsoft.com/office/drawing/2014/main" id="{7DC32092-1D6D-477A-9213-EA4F7BF28041}"/>
                </a:ext>
              </a:extLst>
            </p:cNvPr>
            <p:cNvSpPr/>
            <p:nvPr/>
          </p:nvSpPr>
          <p:spPr>
            <a:xfrm>
              <a:off x="365332" y="1854129"/>
              <a:ext cx="1154724" cy="865432"/>
            </a:xfrm>
            <a:prstGeom prst="roundRect">
              <a:avLst/>
            </a:prstGeom>
            <a:solidFill>
              <a:srgbClr val="9933FF"/>
            </a:solid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42" name="TextBox 41">
              <a:extLst>
                <a:ext uri="{FF2B5EF4-FFF2-40B4-BE49-F238E27FC236}">
                  <a16:creationId xmlns:a16="http://schemas.microsoft.com/office/drawing/2014/main" id="{ADF910DD-C348-4291-AC9F-583C1BAE3AF3}"/>
                </a:ext>
              </a:extLst>
            </p:cNvPr>
            <p:cNvSpPr txBox="1"/>
            <p:nvPr/>
          </p:nvSpPr>
          <p:spPr>
            <a:xfrm>
              <a:off x="672291" y="1854129"/>
              <a:ext cx="729984" cy="721855"/>
            </a:xfrm>
            <a:prstGeom prst="rect">
              <a:avLst/>
            </a:prstGeom>
            <a:noFill/>
          </p:spPr>
          <p:txBody>
            <a:bodyPr wrap="none" rtlCol="0">
              <a:spAutoFit/>
            </a:bodyPr>
            <a:lstStyle/>
            <a:p>
              <a:r>
                <a:rPr lang="nl-NL" sz="2700" dirty="0"/>
                <a:t>µ</a:t>
              </a:r>
            </a:p>
          </p:txBody>
        </p:sp>
      </p:grpSp>
      <p:grpSp>
        <p:nvGrpSpPr>
          <p:cNvPr id="43" name="Group 42">
            <a:extLst>
              <a:ext uri="{FF2B5EF4-FFF2-40B4-BE49-F238E27FC236}">
                <a16:creationId xmlns:a16="http://schemas.microsoft.com/office/drawing/2014/main" id="{FAAF1067-BA3B-47CF-A0E4-A09C99CB0A50}"/>
              </a:ext>
            </a:extLst>
          </p:cNvPr>
          <p:cNvGrpSpPr/>
          <p:nvPr/>
        </p:nvGrpSpPr>
        <p:grpSpPr>
          <a:xfrm>
            <a:off x="7100203" y="2577207"/>
            <a:ext cx="606541" cy="608839"/>
            <a:chOff x="365332" y="1854129"/>
            <a:chExt cx="1154724" cy="865432"/>
          </a:xfrm>
          <a:solidFill>
            <a:schemeClr val="accent6">
              <a:lumMod val="50000"/>
            </a:schemeClr>
          </a:solidFill>
        </p:grpSpPr>
        <p:sp>
          <p:nvSpPr>
            <p:cNvPr id="44" name="Rounded Rectangle 21">
              <a:extLst>
                <a:ext uri="{FF2B5EF4-FFF2-40B4-BE49-F238E27FC236}">
                  <a16:creationId xmlns:a16="http://schemas.microsoft.com/office/drawing/2014/main" id="{89453CD4-8971-46EC-B79D-0F66BA0B606D}"/>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45" name="TextBox 44">
              <a:extLst>
                <a:ext uri="{FF2B5EF4-FFF2-40B4-BE49-F238E27FC236}">
                  <a16:creationId xmlns:a16="http://schemas.microsoft.com/office/drawing/2014/main" id="{A7BF047A-7ED6-4413-8E68-92AD3C843ED9}"/>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46" name="Group 45">
            <a:extLst>
              <a:ext uri="{FF2B5EF4-FFF2-40B4-BE49-F238E27FC236}">
                <a16:creationId xmlns:a16="http://schemas.microsoft.com/office/drawing/2014/main" id="{BDB1F2EE-DFE6-4320-81C3-88404C68A29C}"/>
              </a:ext>
            </a:extLst>
          </p:cNvPr>
          <p:cNvGrpSpPr/>
          <p:nvPr/>
        </p:nvGrpSpPr>
        <p:grpSpPr>
          <a:xfrm>
            <a:off x="5243169" y="2888930"/>
            <a:ext cx="606541" cy="608839"/>
            <a:chOff x="365332" y="1854129"/>
            <a:chExt cx="1154724" cy="865432"/>
          </a:xfrm>
          <a:solidFill>
            <a:srgbClr val="C00000"/>
          </a:solidFill>
        </p:grpSpPr>
        <p:sp>
          <p:nvSpPr>
            <p:cNvPr id="47" name="Rounded Rectangle 21">
              <a:extLst>
                <a:ext uri="{FF2B5EF4-FFF2-40B4-BE49-F238E27FC236}">
                  <a16:creationId xmlns:a16="http://schemas.microsoft.com/office/drawing/2014/main" id="{8D2A77E4-D2D9-4534-B33A-BE01AD7EAF54}"/>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48" name="TextBox 47">
              <a:extLst>
                <a:ext uri="{FF2B5EF4-FFF2-40B4-BE49-F238E27FC236}">
                  <a16:creationId xmlns:a16="http://schemas.microsoft.com/office/drawing/2014/main" id="{578F6A3A-4C6A-45C8-A422-BAE9E759E4AB}"/>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49" name="Group 48">
            <a:extLst>
              <a:ext uri="{FF2B5EF4-FFF2-40B4-BE49-F238E27FC236}">
                <a16:creationId xmlns:a16="http://schemas.microsoft.com/office/drawing/2014/main" id="{57892EB9-1C51-4528-9174-C897AA875409}"/>
              </a:ext>
            </a:extLst>
          </p:cNvPr>
          <p:cNvGrpSpPr/>
          <p:nvPr/>
        </p:nvGrpSpPr>
        <p:grpSpPr>
          <a:xfrm>
            <a:off x="6471937" y="3740895"/>
            <a:ext cx="606541" cy="608839"/>
            <a:chOff x="365332" y="1854129"/>
            <a:chExt cx="1154724" cy="865432"/>
          </a:xfrm>
          <a:solidFill>
            <a:schemeClr val="accent4">
              <a:lumMod val="75000"/>
            </a:schemeClr>
          </a:solidFill>
        </p:grpSpPr>
        <p:sp>
          <p:nvSpPr>
            <p:cNvPr id="50" name="Rounded Rectangle 21">
              <a:extLst>
                <a:ext uri="{FF2B5EF4-FFF2-40B4-BE49-F238E27FC236}">
                  <a16:creationId xmlns:a16="http://schemas.microsoft.com/office/drawing/2014/main" id="{DEE2C978-D97F-40CB-8219-7DB515F16253}"/>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51" name="TextBox 50">
              <a:extLst>
                <a:ext uri="{FF2B5EF4-FFF2-40B4-BE49-F238E27FC236}">
                  <a16:creationId xmlns:a16="http://schemas.microsoft.com/office/drawing/2014/main" id="{9425DA8B-AABC-4EE3-9B32-6949E4F7DD83}"/>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52" name="Group 51">
            <a:extLst>
              <a:ext uri="{FF2B5EF4-FFF2-40B4-BE49-F238E27FC236}">
                <a16:creationId xmlns:a16="http://schemas.microsoft.com/office/drawing/2014/main" id="{AF009288-FA9E-44BB-93E0-DA35ED22D756}"/>
              </a:ext>
            </a:extLst>
          </p:cNvPr>
          <p:cNvGrpSpPr/>
          <p:nvPr/>
        </p:nvGrpSpPr>
        <p:grpSpPr>
          <a:xfrm>
            <a:off x="7590341" y="3524805"/>
            <a:ext cx="606541" cy="608839"/>
            <a:chOff x="365332" y="1854129"/>
            <a:chExt cx="1154724" cy="865432"/>
          </a:xfrm>
          <a:solidFill>
            <a:schemeClr val="bg1">
              <a:lumMod val="50000"/>
            </a:schemeClr>
          </a:solidFill>
        </p:grpSpPr>
        <p:sp>
          <p:nvSpPr>
            <p:cNvPr id="53" name="Rounded Rectangle 21">
              <a:extLst>
                <a:ext uri="{FF2B5EF4-FFF2-40B4-BE49-F238E27FC236}">
                  <a16:creationId xmlns:a16="http://schemas.microsoft.com/office/drawing/2014/main" id="{3F14DD09-D817-4BEC-8D52-56E6BE1961E0}"/>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54" name="TextBox 53">
              <a:extLst>
                <a:ext uri="{FF2B5EF4-FFF2-40B4-BE49-F238E27FC236}">
                  <a16:creationId xmlns:a16="http://schemas.microsoft.com/office/drawing/2014/main" id="{2AE76D2F-A925-4C34-ABC2-542DE44E4883}"/>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58" name="Group 57">
            <a:extLst>
              <a:ext uri="{FF2B5EF4-FFF2-40B4-BE49-F238E27FC236}">
                <a16:creationId xmlns:a16="http://schemas.microsoft.com/office/drawing/2014/main" id="{19B033DE-6B02-4678-9F5D-DED0BB9D4634}"/>
              </a:ext>
            </a:extLst>
          </p:cNvPr>
          <p:cNvGrpSpPr/>
          <p:nvPr/>
        </p:nvGrpSpPr>
        <p:grpSpPr>
          <a:xfrm>
            <a:off x="7878485" y="1824973"/>
            <a:ext cx="606541" cy="608839"/>
            <a:chOff x="365332" y="1854129"/>
            <a:chExt cx="1154724" cy="865432"/>
          </a:xfrm>
          <a:solidFill>
            <a:schemeClr val="accent4">
              <a:lumMod val="50000"/>
            </a:schemeClr>
          </a:solidFill>
        </p:grpSpPr>
        <p:sp>
          <p:nvSpPr>
            <p:cNvPr id="59" name="Rounded Rectangle 21">
              <a:extLst>
                <a:ext uri="{FF2B5EF4-FFF2-40B4-BE49-F238E27FC236}">
                  <a16:creationId xmlns:a16="http://schemas.microsoft.com/office/drawing/2014/main" id="{76ADA743-5B3F-4B13-ACE6-1BF235D15200}"/>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60" name="TextBox 59">
              <a:extLst>
                <a:ext uri="{FF2B5EF4-FFF2-40B4-BE49-F238E27FC236}">
                  <a16:creationId xmlns:a16="http://schemas.microsoft.com/office/drawing/2014/main" id="{F0CE9129-CE98-4417-92E0-C7066DA4754A}"/>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61" name="Group 60">
            <a:extLst>
              <a:ext uri="{FF2B5EF4-FFF2-40B4-BE49-F238E27FC236}">
                <a16:creationId xmlns:a16="http://schemas.microsoft.com/office/drawing/2014/main" id="{4DA77669-066C-43EF-AA2D-CE4D549F69FA}"/>
              </a:ext>
            </a:extLst>
          </p:cNvPr>
          <p:cNvGrpSpPr/>
          <p:nvPr/>
        </p:nvGrpSpPr>
        <p:grpSpPr>
          <a:xfrm>
            <a:off x="8331380" y="2805374"/>
            <a:ext cx="606541" cy="608839"/>
            <a:chOff x="365332" y="1854129"/>
            <a:chExt cx="1154724" cy="865432"/>
          </a:xfrm>
          <a:solidFill>
            <a:srgbClr val="9966FF"/>
          </a:solidFill>
        </p:grpSpPr>
        <p:sp>
          <p:nvSpPr>
            <p:cNvPr id="62" name="Rounded Rectangle 21">
              <a:extLst>
                <a:ext uri="{FF2B5EF4-FFF2-40B4-BE49-F238E27FC236}">
                  <a16:creationId xmlns:a16="http://schemas.microsoft.com/office/drawing/2014/main" id="{0B8E923C-0F4F-4900-BCA6-C9A8DE702979}"/>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63" name="TextBox 62">
              <a:extLst>
                <a:ext uri="{FF2B5EF4-FFF2-40B4-BE49-F238E27FC236}">
                  <a16:creationId xmlns:a16="http://schemas.microsoft.com/office/drawing/2014/main" id="{A8BD8712-3FF0-4101-B950-443CA9E32CFC}"/>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6" name="Group 5">
            <a:extLst>
              <a:ext uri="{FF2B5EF4-FFF2-40B4-BE49-F238E27FC236}">
                <a16:creationId xmlns:a16="http://schemas.microsoft.com/office/drawing/2014/main" id="{C1EE17F7-553B-4F52-8081-53E321E8996F}"/>
              </a:ext>
            </a:extLst>
          </p:cNvPr>
          <p:cNvGrpSpPr/>
          <p:nvPr/>
        </p:nvGrpSpPr>
        <p:grpSpPr>
          <a:xfrm>
            <a:off x="5714687" y="1398673"/>
            <a:ext cx="1174313" cy="334119"/>
            <a:chOff x="6696929" y="543893"/>
            <a:chExt cx="2153642" cy="687111"/>
          </a:xfrm>
        </p:grpSpPr>
        <p:sp>
          <p:nvSpPr>
            <p:cNvPr id="76" name="TextBox 75">
              <a:extLst>
                <a:ext uri="{FF2B5EF4-FFF2-40B4-BE49-F238E27FC236}">
                  <a16:creationId xmlns:a16="http://schemas.microsoft.com/office/drawing/2014/main" id="{FAE1EFA3-49DF-44B2-A460-FB43085B1AE5}"/>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77" name="TextBox 76">
              <a:extLst>
                <a:ext uri="{FF2B5EF4-FFF2-40B4-BE49-F238E27FC236}">
                  <a16:creationId xmlns:a16="http://schemas.microsoft.com/office/drawing/2014/main" id="{7E054B8A-0D00-481B-A5A0-EFAFA1DD3BA6}"/>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78" name="TextBox 77">
              <a:extLst>
                <a:ext uri="{FF2B5EF4-FFF2-40B4-BE49-F238E27FC236}">
                  <a16:creationId xmlns:a16="http://schemas.microsoft.com/office/drawing/2014/main" id="{DFDFA59D-D6DD-4E0B-A5BE-7248AD6E6802}"/>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79" name="TextBox 78">
              <a:extLst>
                <a:ext uri="{FF2B5EF4-FFF2-40B4-BE49-F238E27FC236}">
                  <a16:creationId xmlns:a16="http://schemas.microsoft.com/office/drawing/2014/main" id="{0C598245-1272-40F7-A4C9-0A871F5F965C}"/>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80" name="TextBox 79">
              <a:extLst>
                <a:ext uri="{FF2B5EF4-FFF2-40B4-BE49-F238E27FC236}">
                  <a16:creationId xmlns:a16="http://schemas.microsoft.com/office/drawing/2014/main" id="{1DAD4A67-EB9D-4B26-9BC7-D603434CB276}"/>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81" name="TextBox 80">
              <a:extLst>
                <a:ext uri="{FF2B5EF4-FFF2-40B4-BE49-F238E27FC236}">
                  <a16:creationId xmlns:a16="http://schemas.microsoft.com/office/drawing/2014/main" id="{F0EB20B2-BA68-4431-B284-20C57B19AE56}"/>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82" name="TextBox 81">
              <a:extLst>
                <a:ext uri="{FF2B5EF4-FFF2-40B4-BE49-F238E27FC236}">
                  <a16:creationId xmlns:a16="http://schemas.microsoft.com/office/drawing/2014/main" id="{9B3CC3E4-F3FB-4B7E-8ADD-17237354C525}"/>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83" name="Group 82">
            <a:extLst>
              <a:ext uri="{FF2B5EF4-FFF2-40B4-BE49-F238E27FC236}">
                <a16:creationId xmlns:a16="http://schemas.microsoft.com/office/drawing/2014/main" id="{1A3C1CE1-216A-4FBB-B9D5-CB05BD4B55E6}"/>
              </a:ext>
            </a:extLst>
          </p:cNvPr>
          <p:cNvGrpSpPr/>
          <p:nvPr/>
        </p:nvGrpSpPr>
        <p:grpSpPr>
          <a:xfrm>
            <a:off x="6650855" y="1291981"/>
            <a:ext cx="1174313" cy="334119"/>
            <a:chOff x="6696929" y="543893"/>
            <a:chExt cx="2153642" cy="687111"/>
          </a:xfrm>
        </p:grpSpPr>
        <p:sp>
          <p:nvSpPr>
            <p:cNvPr id="84" name="TextBox 83">
              <a:extLst>
                <a:ext uri="{FF2B5EF4-FFF2-40B4-BE49-F238E27FC236}">
                  <a16:creationId xmlns:a16="http://schemas.microsoft.com/office/drawing/2014/main" id="{06301C46-9472-4EB6-B4F4-4EE662F196B5}"/>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85" name="TextBox 84">
              <a:extLst>
                <a:ext uri="{FF2B5EF4-FFF2-40B4-BE49-F238E27FC236}">
                  <a16:creationId xmlns:a16="http://schemas.microsoft.com/office/drawing/2014/main" id="{983ED76C-36F7-49DA-B49B-7B17B7C73495}"/>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86" name="TextBox 85">
              <a:extLst>
                <a:ext uri="{FF2B5EF4-FFF2-40B4-BE49-F238E27FC236}">
                  <a16:creationId xmlns:a16="http://schemas.microsoft.com/office/drawing/2014/main" id="{067172B4-3048-44A7-9461-C0B628E6C454}"/>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87" name="TextBox 86">
              <a:extLst>
                <a:ext uri="{FF2B5EF4-FFF2-40B4-BE49-F238E27FC236}">
                  <a16:creationId xmlns:a16="http://schemas.microsoft.com/office/drawing/2014/main" id="{F0867122-3409-4E29-9E93-8E4CBE248E24}"/>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88" name="TextBox 87">
              <a:extLst>
                <a:ext uri="{FF2B5EF4-FFF2-40B4-BE49-F238E27FC236}">
                  <a16:creationId xmlns:a16="http://schemas.microsoft.com/office/drawing/2014/main" id="{640BA06A-80F0-4660-B336-E1CF279D2C98}"/>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89" name="TextBox 88">
              <a:extLst>
                <a:ext uri="{FF2B5EF4-FFF2-40B4-BE49-F238E27FC236}">
                  <a16:creationId xmlns:a16="http://schemas.microsoft.com/office/drawing/2014/main" id="{95153A99-5FCF-4F9B-AC08-16144578F69B}"/>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90" name="TextBox 89">
              <a:extLst>
                <a:ext uri="{FF2B5EF4-FFF2-40B4-BE49-F238E27FC236}">
                  <a16:creationId xmlns:a16="http://schemas.microsoft.com/office/drawing/2014/main" id="{52240B27-DB90-4E9F-9FEE-4600EAF7A174}"/>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91" name="Group 90">
            <a:extLst>
              <a:ext uri="{FF2B5EF4-FFF2-40B4-BE49-F238E27FC236}">
                <a16:creationId xmlns:a16="http://schemas.microsoft.com/office/drawing/2014/main" id="{AC572DFF-5C65-4C79-9869-71D4E1D398D0}"/>
              </a:ext>
            </a:extLst>
          </p:cNvPr>
          <p:cNvGrpSpPr/>
          <p:nvPr/>
        </p:nvGrpSpPr>
        <p:grpSpPr>
          <a:xfrm>
            <a:off x="7696819" y="1557579"/>
            <a:ext cx="1174313" cy="334119"/>
            <a:chOff x="6696929" y="543893"/>
            <a:chExt cx="2153642" cy="687111"/>
          </a:xfrm>
        </p:grpSpPr>
        <p:sp>
          <p:nvSpPr>
            <p:cNvPr id="92" name="TextBox 91">
              <a:extLst>
                <a:ext uri="{FF2B5EF4-FFF2-40B4-BE49-F238E27FC236}">
                  <a16:creationId xmlns:a16="http://schemas.microsoft.com/office/drawing/2014/main" id="{B7FF3AD9-26C9-4DD9-87E6-3BB64C0E8DB3}"/>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93" name="TextBox 92">
              <a:extLst>
                <a:ext uri="{FF2B5EF4-FFF2-40B4-BE49-F238E27FC236}">
                  <a16:creationId xmlns:a16="http://schemas.microsoft.com/office/drawing/2014/main" id="{A0D9B377-479B-4B24-AC3B-D2D64F4AAB3C}"/>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94" name="TextBox 93">
              <a:extLst>
                <a:ext uri="{FF2B5EF4-FFF2-40B4-BE49-F238E27FC236}">
                  <a16:creationId xmlns:a16="http://schemas.microsoft.com/office/drawing/2014/main" id="{9C9B2DB6-3EF3-4604-924D-A0862524668B}"/>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95" name="TextBox 94">
              <a:extLst>
                <a:ext uri="{FF2B5EF4-FFF2-40B4-BE49-F238E27FC236}">
                  <a16:creationId xmlns:a16="http://schemas.microsoft.com/office/drawing/2014/main" id="{1919A75A-DF76-4902-98EC-BC19A585A88B}"/>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96" name="TextBox 95">
              <a:extLst>
                <a:ext uri="{FF2B5EF4-FFF2-40B4-BE49-F238E27FC236}">
                  <a16:creationId xmlns:a16="http://schemas.microsoft.com/office/drawing/2014/main" id="{178F6C7E-E1E3-4929-B1CF-10FF8203F137}"/>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97" name="TextBox 96">
              <a:extLst>
                <a:ext uri="{FF2B5EF4-FFF2-40B4-BE49-F238E27FC236}">
                  <a16:creationId xmlns:a16="http://schemas.microsoft.com/office/drawing/2014/main" id="{BD0983DC-4100-4291-86D3-5D0E3790B109}"/>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98" name="TextBox 97">
              <a:extLst>
                <a:ext uri="{FF2B5EF4-FFF2-40B4-BE49-F238E27FC236}">
                  <a16:creationId xmlns:a16="http://schemas.microsoft.com/office/drawing/2014/main" id="{ACB0817C-4371-4BCC-911A-E485867429EC}"/>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99" name="Group 98">
            <a:extLst>
              <a:ext uri="{FF2B5EF4-FFF2-40B4-BE49-F238E27FC236}">
                <a16:creationId xmlns:a16="http://schemas.microsoft.com/office/drawing/2014/main" id="{799A615F-6C1A-43EF-BC9B-A48357E7B40A}"/>
              </a:ext>
            </a:extLst>
          </p:cNvPr>
          <p:cNvGrpSpPr/>
          <p:nvPr/>
        </p:nvGrpSpPr>
        <p:grpSpPr>
          <a:xfrm>
            <a:off x="8154042" y="2539867"/>
            <a:ext cx="1174313" cy="334119"/>
            <a:chOff x="6696929" y="543893"/>
            <a:chExt cx="2153642" cy="687111"/>
          </a:xfrm>
        </p:grpSpPr>
        <p:sp>
          <p:nvSpPr>
            <p:cNvPr id="100" name="TextBox 99">
              <a:extLst>
                <a:ext uri="{FF2B5EF4-FFF2-40B4-BE49-F238E27FC236}">
                  <a16:creationId xmlns:a16="http://schemas.microsoft.com/office/drawing/2014/main" id="{2DCAA8F6-4237-44A7-ABB7-C06D47EC660F}"/>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01" name="TextBox 100">
              <a:extLst>
                <a:ext uri="{FF2B5EF4-FFF2-40B4-BE49-F238E27FC236}">
                  <a16:creationId xmlns:a16="http://schemas.microsoft.com/office/drawing/2014/main" id="{579C5E65-F7AD-43B2-9320-FDC4CA6E999C}"/>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02" name="TextBox 101">
              <a:extLst>
                <a:ext uri="{FF2B5EF4-FFF2-40B4-BE49-F238E27FC236}">
                  <a16:creationId xmlns:a16="http://schemas.microsoft.com/office/drawing/2014/main" id="{957C56D4-9C82-407C-8E2B-D32DA6F2657B}"/>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03" name="TextBox 102">
              <a:extLst>
                <a:ext uri="{FF2B5EF4-FFF2-40B4-BE49-F238E27FC236}">
                  <a16:creationId xmlns:a16="http://schemas.microsoft.com/office/drawing/2014/main" id="{BFBB53D7-4536-4898-A4FB-5791A53BAFA3}"/>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04" name="TextBox 103">
              <a:extLst>
                <a:ext uri="{FF2B5EF4-FFF2-40B4-BE49-F238E27FC236}">
                  <a16:creationId xmlns:a16="http://schemas.microsoft.com/office/drawing/2014/main" id="{3976D151-63B0-4A2E-A111-FB79D31E8579}"/>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05" name="TextBox 104">
              <a:extLst>
                <a:ext uri="{FF2B5EF4-FFF2-40B4-BE49-F238E27FC236}">
                  <a16:creationId xmlns:a16="http://schemas.microsoft.com/office/drawing/2014/main" id="{69B6A90E-E349-4668-BED9-0A4CC18A9414}"/>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06" name="TextBox 105">
              <a:extLst>
                <a:ext uri="{FF2B5EF4-FFF2-40B4-BE49-F238E27FC236}">
                  <a16:creationId xmlns:a16="http://schemas.microsoft.com/office/drawing/2014/main" id="{95231E72-4708-4E39-BE6E-80D32C2533DC}"/>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110" name="Group 109">
            <a:extLst>
              <a:ext uri="{FF2B5EF4-FFF2-40B4-BE49-F238E27FC236}">
                <a16:creationId xmlns:a16="http://schemas.microsoft.com/office/drawing/2014/main" id="{305CA403-71D7-4E9B-B81C-7F14B38AB792}"/>
              </a:ext>
            </a:extLst>
          </p:cNvPr>
          <p:cNvGrpSpPr/>
          <p:nvPr/>
        </p:nvGrpSpPr>
        <p:grpSpPr>
          <a:xfrm>
            <a:off x="5060784" y="2614362"/>
            <a:ext cx="1174313" cy="334119"/>
            <a:chOff x="6696929" y="543893"/>
            <a:chExt cx="2153642" cy="687111"/>
          </a:xfrm>
        </p:grpSpPr>
        <p:sp>
          <p:nvSpPr>
            <p:cNvPr id="111" name="TextBox 110">
              <a:extLst>
                <a:ext uri="{FF2B5EF4-FFF2-40B4-BE49-F238E27FC236}">
                  <a16:creationId xmlns:a16="http://schemas.microsoft.com/office/drawing/2014/main" id="{4E539C24-39E2-481E-AF2B-99FB2CCCB49F}"/>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12" name="TextBox 111">
              <a:extLst>
                <a:ext uri="{FF2B5EF4-FFF2-40B4-BE49-F238E27FC236}">
                  <a16:creationId xmlns:a16="http://schemas.microsoft.com/office/drawing/2014/main" id="{B22296D4-412A-428C-8A0A-DA14A86B0D40}"/>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13" name="TextBox 112">
              <a:extLst>
                <a:ext uri="{FF2B5EF4-FFF2-40B4-BE49-F238E27FC236}">
                  <a16:creationId xmlns:a16="http://schemas.microsoft.com/office/drawing/2014/main" id="{4BEA1715-D6AF-46C6-AEA9-7022B3B1B613}"/>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14" name="TextBox 113">
              <a:extLst>
                <a:ext uri="{FF2B5EF4-FFF2-40B4-BE49-F238E27FC236}">
                  <a16:creationId xmlns:a16="http://schemas.microsoft.com/office/drawing/2014/main" id="{EC4A58FF-2538-459C-8B01-7FC4A5680B0D}"/>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15" name="TextBox 114">
              <a:extLst>
                <a:ext uri="{FF2B5EF4-FFF2-40B4-BE49-F238E27FC236}">
                  <a16:creationId xmlns:a16="http://schemas.microsoft.com/office/drawing/2014/main" id="{E2C15FCA-615C-4031-8400-9485A87C0ADE}"/>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16" name="TextBox 115">
              <a:extLst>
                <a:ext uri="{FF2B5EF4-FFF2-40B4-BE49-F238E27FC236}">
                  <a16:creationId xmlns:a16="http://schemas.microsoft.com/office/drawing/2014/main" id="{4A2FB264-F61B-49C2-80C8-62BDB43468DB}"/>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17" name="TextBox 116">
              <a:extLst>
                <a:ext uri="{FF2B5EF4-FFF2-40B4-BE49-F238E27FC236}">
                  <a16:creationId xmlns:a16="http://schemas.microsoft.com/office/drawing/2014/main" id="{639681BE-F3CF-48B2-92B8-D7A03E885066}"/>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118" name="Group 117">
            <a:extLst>
              <a:ext uri="{FF2B5EF4-FFF2-40B4-BE49-F238E27FC236}">
                <a16:creationId xmlns:a16="http://schemas.microsoft.com/office/drawing/2014/main" id="{9E9AD277-7A09-4E7D-8C94-F6DB8662EBAB}"/>
              </a:ext>
            </a:extLst>
          </p:cNvPr>
          <p:cNvGrpSpPr/>
          <p:nvPr/>
        </p:nvGrpSpPr>
        <p:grpSpPr>
          <a:xfrm>
            <a:off x="6033455" y="2485292"/>
            <a:ext cx="1174313" cy="334119"/>
            <a:chOff x="6696929" y="543893"/>
            <a:chExt cx="2153642" cy="687111"/>
          </a:xfrm>
        </p:grpSpPr>
        <p:sp>
          <p:nvSpPr>
            <p:cNvPr id="119" name="TextBox 118">
              <a:extLst>
                <a:ext uri="{FF2B5EF4-FFF2-40B4-BE49-F238E27FC236}">
                  <a16:creationId xmlns:a16="http://schemas.microsoft.com/office/drawing/2014/main" id="{957954BC-DC4C-47D0-A7DF-FFC290C6E0B6}"/>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20" name="TextBox 119">
              <a:extLst>
                <a:ext uri="{FF2B5EF4-FFF2-40B4-BE49-F238E27FC236}">
                  <a16:creationId xmlns:a16="http://schemas.microsoft.com/office/drawing/2014/main" id="{92392BEA-E13F-42B3-B932-53FF6C05DD03}"/>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21" name="TextBox 120">
              <a:extLst>
                <a:ext uri="{FF2B5EF4-FFF2-40B4-BE49-F238E27FC236}">
                  <a16:creationId xmlns:a16="http://schemas.microsoft.com/office/drawing/2014/main" id="{86260878-0515-4860-AB34-21DCC368D9D0}"/>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22" name="TextBox 121">
              <a:extLst>
                <a:ext uri="{FF2B5EF4-FFF2-40B4-BE49-F238E27FC236}">
                  <a16:creationId xmlns:a16="http://schemas.microsoft.com/office/drawing/2014/main" id="{1CEC8DBC-5CCE-44C3-9D61-FE7B456F4454}"/>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23" name="TextBox 122">
              <a:extLst>
                <a:ext uri="{FF2B5EF4-FFF2-40B4-BE49-F238E27FC236}">
                  <a16:creationId xmlns:a16="http://schemas.microsoft.com/office/drawing/2014/main" id="{A75A5B89-EE1E-493F-ADC9-F0842F64AB4F}"/>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24" name="TextBox 123">
              <a:extLst>
                <a:ext uri="{FF2B5EF4-FFF2-40B4-BE49-F238E27FC236}">
                  <a16:creationId xmlns:a16="http://schemas.microsoft.com/office/drawing/2014/main" id="{C0FA06F5-7902-4101-8D9B-4E0A507E7484}"/>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25" name="TextBox 124">
              <a:extLst>
                <a:ext uri="{FF2B5EF4-FFF2-40B4-BE49-F238E27FC236}">
                  <a16:creationId xmlns:a16="http://schemas.microsoft.com/office/drawing/2014/main" id="{93AC71ED-4879-49BE-A809-BC9584E0E737}"/>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126" name="Group 125">
            <a:extLst>
              <a:ext uri="{FF2B5EF4-FFF2-40B4-BE49-F238E27FC236}">
                <a16:creationId xmlns:a16="http://schemas.microsoft.com/office/drawing/2014/main" id="{29922268-C907-4BCB-9A83-C5F31DFB6985}"/>
              </a:ext>
            </a:extLst>
          </p:cNvPr>
          <p:cNvGrpSpPr/>
          <p:nvPr/>
        </p:nvGrpSpPr>
        <p:grpSpPr>
          <a:xfrm>
            <a:off x="6965331" y="2334825"/>
            <a:ext cx="1174313" cy="334119"/>
            <a:chOff x="6696929" y="543893"/>
            <a:chExt cx="2153642" cy="687111"/>
          </a:xfrm>
        </p:grpSpPr>
        <p:sp>
          <p:nvSpPr>
            <p:cNvPr id="127" name="TextBox 126">
              <a:extLst>
                <a:ext uri="{FF2B5EF4-FFF2-40B4-BE49-F238E27FC236}">
                  <a16:creationId xmlns:a16="http://schemas.microsoft.com/office/drawing/2014/main" id="{76EFD099-B76F-463D-B2E5-BDA381BD501F}"/>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28" name="TextBox 127">
              <a:extLst>
                <a:ext uri="{FF2B5EF4-FFF2-40B4-BE49-F238E27FC236}">
                  <a16:creationId xmlns:a16="http://schemas.microsoft.com/office/drawing/2014/main" id="{B2EBEDEE-2A66-43CF-B88D-07281941E471}"/>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29" name="TextBox 128">
              <a:extLst>
                <a:ext uri="{FF2B5EF4-FFF2-40B4-BE49-F238E27FC236}">
                  <a16:creationId xmlns:a16="http://schemas.microsoft.com/office/drawing/2014/main" id="{959D5739-0229-4D81-8250-E3AC9454C6A4}"/>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30" name="TextBox 129">
              <a:extLst>
                <a:ext uri="{FF2B5EF4-FFF2-40B4-BE49-F238E27FC236}">
                  <a16:creationId xmlns:a16="http://schemas.microsoft.com/office/drawing/2014/main" id="{2E8C13E4-E11C-4F59-83BE-769F890D8000}"/>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31" name="TextBox 130">
              <a:extLst>
                <a:ext uri="{FF2B5EF4-FFF2-40B4-BE49-F238E27FC236}">
                  <a16:creationId xmlns:a16="http://schemas.microsoft.com/office/drawing/2014/main" id="{5E6C06B2-C70D-4415-8FE6-3B2494C9E004}"/>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32" name="TextBox 131">
              <a:extLst>
                <a:ext uri="{FF2B5EF4-FFF2-40B4-BE49-F238E27FC236}">
                  <a16:creationId xmlns:a16="http://schemas.microsoft.com/office/drawing/2014/main" id="{A8E32524-9DFC-42CE-9CA0-19D4AB54887A}"/>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33" name="TextBox 132">
              <a:extLst>
                <a:ext uri="{FF2B5EF4-FFF2-40B4-BE49-F238E27FC236}">
                  <a16:creationId xmlns:a16="http://schemas.microsoft.com/office/drawing/2014/main" id="{F6F7F3D6-0C2C-4C7B-B3A0-69A29A8245E1}"/>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134" name="Group 133">
            <a:extLst>
              <a:ext uri="{FF2B5EF4-FFF2-40B4-BE49-F238E27FC236}">
                <a16:creationId xmlns:a16="http://schemas.microsoft.com/office/drawing/2014/main" id="{506BFF56-DE8B-4265-B3FC-838329CCFBE3}"/>
              </a:ext>
            </a:extLst>
          </p:cNvPr>
          <p:cNvGrpSpPr/>
          <p:nvPr/>
        </p:nvGrpSpPr>
        <p:grpSpPr>
          <a:xfrm>
            <a:off x="7370564" y="3255522"/>
            <a:ext cx="1174313" cy="334119"/>
            <a:chOff x="6696929" y="543893"/>
            <a:chExt cx="2153642" cy="687111"/>
          </a:xfrm>
        </p:grpSpPr>
        <p:sp>
          <p:nvSpPr>
            <p:cNvPr id="135" name="TextBox 134">
              <a:extLst>
                <a:ext uri="{FF2B5EF4-FFF2-40B4-BE49-F238E27FC236}">
                  <a16:creationId xmlns:a16="http://schemas.microsoft.com/office/drawing/2014/main" id="{B2549E37-01B5-4919-8DBA-869C2A21C672}"/>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36" name="TextBox 135">
              <a:extLst>
                <a:ext uri="{FF2B5EF4-FFF2-40B4-BE49-F238E27FC236}">
                  <a16:creationId xmlns:a16="http://schemas.microsoft.com/office/drawing/2014/main" id="{34D082CF-EFC6-4CEA-8FC7-ABA62D32240B}"/>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37" name="TextBox 136">
              <a:extLst>
                <a:ext uri="{FF2B5EF4-FFF2-40B4-BE49-F238E27FC236}">
                  <a16:creationId xmlns:a16="http://schemas.microsoft.com/office/drawing/2014/main" id="{C369EE87-EE7C-4850-93C7-FB90596D9901}"/>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38" name="TextBox 137">
              <a:extLst>
                <a:ext uri="{FF2B5EF4-FFF2-40B4-BE49-F238E27FC236}">
                  <a16:creationId xmlns:a16="http://schemas.microsoft.com/office/drawing/2014/main" id="{7EAE0297-07A4-4B67-8F03-8FBE68EE8F1B}"/>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39" name="TextBox 138">
              <a:extLst>
                <a:ext uri="{FF2B5EF4-FFF2-40B4-BE49-F238E27FC236}">
                  <a16:creationId xmlns:a16="http://schemas.microsoft.com/office/drawing/2014/main" id="{41E981E1-4DE6-4073-947F-CF3F881806CB}"/>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40" name="TextBox 139">
              <a:extLst>
                <a:ext uri="{FF2B5EF4-FFF2-40B4-BE49-F238E27FC236}">
                  <a16:creationId xmlns:a16="http://schemas.microsoft.com/office/drawing/2014/main" id="{63563221-BBA1-44EC-8C6B-4C41E38C73AC}"/>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41" name="TextBox 140">
              <a:extLst>
                <a:ext uri="{FF2B5EF4-FFF2-40B4-BE49-F238E27FC236}">
                  <a16:creationId xmlns:a16="http://schemas.microsoft.com/office/drawing/2014/main" id="{E856CAB7-DA62-4DFF-B1C7-7BDF82198487}"/>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145" name="Group 144">
            <a:extLst>
              <a:ext uri="{FF2B5EF4-FFF2-40B4-BE49-F238E27FC236}">
                <a16:creationId xmlns:a16="http://schemas.microsoft.com/office/drawing/2014/main" id="{61DA2ADC-8400-4A3C-8464-46E08A493A35}"/>
              </a:ext>
            </a:extLst>
          </p:cNvPr>
          <p:cNvGrpSpPr/>
          <p:nvPr/>
        </p:nvGrpSpPr>
        <p:grpSpPr>
          <a:xfrm>
            <a:off x="6317381" y="3476048"/>
            <a:ext cx="1174313" cy="334119"/>
            <a:chOff x="6696929" y="543893"/>
            <a:chExt cx="2153642" cy="687111"/>
          </a:xfrm>
        </p:grpSpPr>
        <p:sp>
          <p:nvSpPr>
            <p:cNvPr id="146" name="TextBox 145">
              <a:extLst>
                <a:ext uri="{FF2B5EF4-FFF2-40B4-BE49-F238E27FC236}">
                  <a16:creationId xmlns:a16="http://schemas.microsoft.com/office/drawing/2014/main" id="{A19883CF-C8E1-4AC7-A221-0217213FA26C}"/>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47" name="TextBox 146">
              <a:extLst>
                <a:ext uri="{FF2B5EF4-FFF2-40B4-BE49-F238E27FC236}">
                  <a16:creationId xmlns:a16="http://schemas.microsoft.com/office/drawing/2014/main" id="{62707AF6-8BB5-4129-83AA-61B5FF50F1C1}"/>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48" name="TextBox 147">
              <a:extLst>
                <a:ext uri="{FF2B5EF4-FFF2-40B4-BE49-F238E27FC236}">
                  <a16:creationId xmlns:a16="http://schemas.microsoft.com/office/drawing/2014/main" id="{CE0A86BC-1B05-4390-B09B-8805D47A76B5}"/>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49" name="TextBox 148">
              <a:extLst>
                <a:ext uri="{FF2B5EF4-FFF2-40B4-BE49-F238E27FC236}">
                  <a16:creationId xmlns:a16="http://schemas.microsoft.com/office/drawing/2014/main" id="{A0AD2959-206C-48A7-95AD-93DC43C7CD4B}"/>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50" name="TextBox 149">
              <a:extLst>
                <a:ext uri="{FF2B5EF4-FFF2-40B4-BE49-F238E27FC236}">
                  <a16:creationId xmlns:a16="http://schemas.microsoft.com/office/drawing/2014/main" id="{ED6B14EE-9E0A-4D13-A95E-411DB866D308}"/>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51" name="TextBox 150">
              <a:extLst>
                <a:ext uri="{FF2B5EF4-FFF2-40B4-BE49-F238E27FC236}">
                  <a16:creationId xmlns:a16="http://schemas.microsoft.com/office/drawing/2014/main" id="{2C8250BA-DC4F-4614-B30B-642C5879A560}"/>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52" name="TextBox 151">
              <a:extLst>
                <a:ext uri="{FF2B5EF4-FFF2-40B4-BE49-F238E27FC236}">
                  <a16:creationId xmlns:a16="http://schemas.microsoft.com/office/drawing/2014/main" id="{CAA8B92E-9A98-41AF-9D68-7011FC6EC168}"/>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sp>
        <p:nvSpPr>
          <p:cNvPr id="153" name="TextBox 152">
            <a:extLst>
              <a:ext uri="{FF2B5EF4-FFF2-40B4-BE49-F238E27FC236}">
                <a16:creationId xmlns:a16="http://schemas.microsoft.com/office/drawing/2014/main" id="{37C1D7B1-F1E9-4205-8341-8F43579E8EBC}"/>
              </a:ext>
            </a:extLst>
          </p:cNvPr>
          <p:cNvSpPr txBox="1"/>
          <p:nvPr/>
        </p:nvSpPr>
        <p:spPr>
          <a:xfrm>
            <a:off x="4452388" y="2433812"/>
            <a:ext cx="352982" cy="248209"/>
          </a:xfrm>
          <a:prstGeom prst="rect">
            <a:avLst/>
          </a:prstGeom>
          <a:noFill/>
        </p:spPr>
        <p:txBody>
          <a:bodyPr wrap="none" rtlCol="0">
            <a:spAutoFit/>
          </a:bodyPr>
          <a:lstStyle/>
          <a:p>
            <a:r>
              <a:rPr lang="nl-NL" sz="1013" dirty="0"/>
              <a:t>vs.</a:t>
            </a:r>
            <a:endParaRPr lang="en-NL" sz="1013" dirty="0"/>
          </a:p>
        </p:txBody>
      </p:sp>
      <p:sp>
        <p:nvSpPr>
          <p:cNvPr id="2" name="Footer Placeholder 1">
            <a:extLst>
              <a:ext uri="{FF2B5EF4-FFF2-40B4-BE49-F238E27FC236}">
                <a16:creationId xmlns:a16="http://schemas.microsoft.com/office/drawing/2014/main" id="{0DF68DBD-7CDB-47F2-A162-1ECB571C20D1}"/>
              </a:ext>
            </a:extLst>
          </p:cNvPr>
          <p:cNvSpPr>
            <a:spLocks noGrp="1"/>
          </p:cNvSpPr>
          <p:nvPr>
            <p:ph type="ftr" sz="quarter" idx="11"/>
          </p:nvPr>
        </p:nvSpPr>
        <p:spPr/>
        <p:txBody>
          <a:bodyPr/>
          <a:lstStyle/>
          <a:p>
            <a:r>
              <a:rPr lang="en-US"/>
              <a:t>Business and IT agility through microservice architecture powered by containers and cloud</a:t>
            </a:r>
            <a:endParaRPr lang="en-NL"/>
          </a:p>
        </p:txBody>
      </p:sp>
    </p:spTree>
    <p:extLst>
      <p:ext uri="{BB962C8B-B14F-4D97-AF65-F5344CB8AC3E}">
        <p14:creationId xmlns:p14="http://schemas.microsoft.com/office/powerpoint/2010/main" val="19993443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21">
            <a:extLst>
              <a:ext uri="{FF2B5EF4-FFF2-40B4-BE49-F238E27FC236}">
                <a16:creationId xmlns:a16="http://schemas.microsoft.com/office/drawing/2014/main" id="{C2BB5F90-E27E-420C-AA46-E84D9B8A5272}"/>
              </a:ext>
            </a:extLst>
          </p:cNvPr>
          <p:cNvSpPr/>
          <p:nvPr/>
        </p:nvSpPr>
        <p:spPr>
          <a:xfrm>
            <a:off x="364213" y="1694967"/>
            <a:ext cx="2009711" cy="1166708"/>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7" name="TextBox 6">
            <a:extLst>
              <a:ext uri="{FF2B5EF4-FFF2-40B4-BE49-F238E27FC236}">
                <a16:creationId xmlns:a16="http://schemas.microsoft.com/office/drawing/2014/main" id="{8B7B9F1A-19FB-4A7F-B248-2B8068126380}"/>
              </a:ext>
            </a:extLst>
          </p:cNvPr>
          <p:cNvSpPr txBox="1"/>
          <p:nvPr/>
        </p:nvSpPr>
        <p:spPr>
          <a:xfrm>
            <a:off x="361113" y="2095312"/>
            <a:ext cx="2092239" cy="461665"/>
          </a:xfrm>
          <a:prstGeom prst="rect">
            <a:avLst/>
          </a:prstGeom>
          <a:noFill/>
        </p:spPr>
        <p:txBody>
          <a:bodyPr wrap="none" rtlCol="0">
            <a:spAutoFit/>
          </a:bodyPr>
          <a:lstStyle/>
          <a:p>
            <a:r>
              <a:rPr lang="nl-NL" sz="2400" dirty="0"/>
              <a:t>[mini] µ</a:t>
            </a:r>
            <a:r>
              <a:rPr lang="nl-NL" sz="2400" dirty="0" err="1"/>
              <a:t>onolith</a:t>
            </a:r>
            <a:endParaRPr lang="nl-NL" sz="2400" dirty="0"/>
          </a:p>
        </p:txBody>
      </p:sp>
      <p:sp>
        <p:nvSpPr>
          <p:cNvPr id="8" name="Arrow: Right 7">
            <a:extLst>
              <a:ext uri="{FF2B5EF4-FFF2-40B4-BE49-F238E27FC236}">
                <a16:creationId xmlns:a16="http://schemas.microsoft.com/office/drawing/2014/main" id="{2751C11C-09A1-49E9-BB78-FB179FC20627}"/>
              </a:ext>
            </a:extLst>
          </p:cNvPr>
          <p:cNvSpPr/>
          <p:nvPr/>
        </p:nvSpPr>
        <p:spPr>
          <a:xfrm>
            <a:off x="2652623" y="2034112"/>
            <a:ext cx="797902" cy="619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9" name="Rounded Rectangle 21">
            <a:extLst>
              <a:ext uri="{FF2B5EF4-FFF2-40B4-BE49-F238E27FC236}">
                <a16:creationId xmlns:a16="http://schemas.microsoft.com/office/drawing/2014/main" id="{2C64411A-EEF5-4B09-9026-3D7DB97819CF}"/>
              </a:ext>
            </a:extLst>
          </p:cNvPr>
          <p:cNvSpPr/>
          <p:nvPr/>
        </p:nvSpPr>
        <p:spPr>
          <a:xfrm>
            <a:off x="3683767" y="1694967"/>
            <a:ext cx="2009711" cy="1166708"/>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10" name="Freeform: Shape 9">
            <a:extLst>
              <a:ext uri="{FF2B5EF4-FFF2-40B4-BE49-F238E27FC236}">
                <a16:creationId xmlns:a16="http://schemas.microsoft.com/office/drawing/2014/main" id="{58C1D50C-B7CE-4AF7-BAFD-F3FBD86929C6}"/>
              </a:ext>
            </a:extLst>
          </p:cNvPr>
          <p:cNvSpPr/>
          <p:nvPr/>
        </p:nvSpPr>
        <p:spPr>
          <a:xfrm>
            <a:off x="3712552" y="1740656"/>
            <a:ext cx="1872762" cy="995729"/>
          </a:xfrm>
          <a:custGeom>
            <a:avLst/>
            <a:gdLst>
              <a:gd name="connsiteX0" fmla="*/ 0 w 2497016"/>
              <a:gd name="connsiteY0" fmla="*/ 1327639 h 1327639"/>
              <a:gd name="connsiteX1" fmla="*/ 756139 w 2497016"/>
              <a:gd name="connsiteY1" fmla="*/ 1134208 h 1327639"/>
              <a:gd name="connsiteX2" fmla="*/ 1028700 w 2497016"/>
              <a:gd name="connsiteY2" fmla="*/ 685800 h 1327639"/>
              <a:gd name="connsiteX3" fmla="*/ 1688123 w 2497016"/>
              <a:gd name="connsiteY3" fmla="*/ 527539 h 1327639"/>
              <a:gd name="connsiteX4" fmla="*/ 2048608 w 2497016"/>
              <a:gd name="connsiteY4" fmla="*/ 685800 h 1327639"/>
              <a:gd name="connsiteX5" fmla="*/ 2338754 w 2497016"/>
              <a:gd name="connsiteY5" fmla="*/ 334108 h 1327639"/>
              <a:gd name="connsiteX6" fmla="*/ 2497016 w 2497016"/>
              <a:gd name="connsiteY6" fmla="*/ 0 h 13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016" h="1327639">
                <a:moveTo>
                  <a:pt x="0" y="1327639"/>
                </a:moveTo>
                <a:cubicBezTo>
                  <a:pt x="292344" y="1284410"/>
                  <a:pt x="584689" y="1241181"/>
                  <a:pt x="756139" y="1134208"/>
                </a:cubicBezTo>
                <a:cubicBezTo>
                  <a:pt x="927589" y="1027235"/>
                  <a:pt x="873369" y="786911"/>
                  <a:pt x="1028700" y="685800"/>
                </a:cubicBezTo>
                <a:cubicBezTo>
                  <a:pt x="1184031" y="584689"/>
                  <a:pt x="1518138" y="527539"/>
                  <a:pt x="1688123" y="527539"/>
                </a:cubicBezTo>
                <a:cubicBezTo>
                  <a:pt x="1858108" y="527539"/>
                  <a:pt x="1940170" y="718038"/>
                  <a:pt x="2048608" y="685800"/>
                </a:cubicBezTo>
                <a:cubicBezTo>
                  <a:pt x="2157046" y="653562"/>
                  <a:pt x="2264019" y="448408"/>
                  <a:pt x="2338754" y="334108"/>
                </a:cubicBezTo>
                <a:cubicBezTo>
                  <a:pt x="2413489" y="219808"/>
                  <a:pt x="2455252" y="109904"/>
                  <a:pt x="2497016" y="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11" name="Rounded Rectangle 21">
            <a:extLst>
              <a:ext uri="{FF2B5EF4-FFF2-40B4-BE49-F238E27FC236}">
                <a16:creationId xmlns:a16="http://schemas.microsoft.com/office/drawing/2014/main" id="{7C3A79F9-A245-4160-A43B-4FDC4C93E4DC}"/>
              </a:ext>
            </a:extLst>
          </p:cNvPr>
          <p:cNvSpPr/>
          <p:nvPr/>
        </p:nvSpPr>
        <p:spPr>
          <a:xfrm>
            <a:off x="6901961" y="1694967"/>
            <a:ext cx="866043" cy="649074"/>
          </a:xfrm>
          <a:prstGeom prst="roundRect">
            <a:avLst/>
          </a:prstGeom>
          <a:solidFill>
            <a:srgbClr val="9966FF"/>
          </a:soli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12" name="TextBox 11">
            <a:extLst>
              <a:ext uri="{FF2B5EF4-FFF2-40B4-BE49-F238E27FC236}">
                <a16:creationId xmlns:a16="http://schemas.microsoft.com/office/drawing/2014/main" id="{CCDFA36B-BDC8-46D3-852B-1C95E635D948}"/>
              </a:ext>
            </a:extLst>
          </p:cNvPr>
          <p:cNvSpPr txBox="1"/>
          <p:nvPr/>
        </p:nvSpPr>
        <p:spPr>
          <a:xfrm>
            <a:off x="7149113" y="1694967"/>
            <a:ext cx="428322" cy="600164"/>
          </a:xfrm>
          <a:prstGeom prst="rect">
            <a:avLst/>
          </a:prstGeom>
          <a:noFill/>
        </p:spPr>
        <p:txBody>
          <a:bodyPr wrap="none" rtlCol="0">
            <a:spAutoFit/>
          </a:bodyPr>
          <a:lstStyle/>
          <a:p>
            <a:r>
              <a:rPr lang="nl-NL" sz="3300" dirty="0"/>
              <a:t>µ</a:t>
            </a:r>
          </a:p>
        </p:txBody>
      </p:sp>
      <p:sp>
        <p:nvSpPr>
          <p:cNvPr id="13" name="Arrow: Right 12">
            <a:extLst>
              <a:ext uri="{FF2B5EF4-FFF2-40B4-BE49-F238E27FC236}">
                <a16:creationId xmlns:a16="http://schemas.microsoft.com/office/drawing/2014/main" id="{EDB1C1AE-EFE6-4031-BB16-347E89398E7F}"/>
              </a:ext>
            </a:extLst>
          </p:cNvPr>
          <p:cNvSpPr/>
          <p:nvPr/>
        </p:nvSpPr>
        <p:spPr>
          <a:xfrm>
            <a:off x="5909943" y="2062181"/>
            <a:ext cx="797902" cy="619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14" name="Rounded Rectangle 21">
            <a:extLst>
              <a:ext uri="{FF2B5EF4-FFF2-40B4-BE49-F238E27FC236}">
                <a16:creationId xmlns:a16="http://schemas.microsoft.com/office/drawing/2014/main" id="{ECCACAB5-AE43-48D7-AC79-21D2FDDCD266}"/>
              </a:ext>
            </a:extLst>
          </p:cNvPr>
          <p:cNvSpPr/>
          <p:nvPr/>
        </p:nvSpPr>
        <p:spPr>
          <a:xfrm>
            <a:off x="7962119" y="2314603"/>
            <a:ext cx="866043" cy="649074"/>
          </a:xfrm>
          <a:prstGeom prst="roundRect">
            <a:avLst/>
          </a:prstGeom>
          <a:solidFill>
            <a:srgbClr val="9933FF"/>
          </a:soli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15" name="TextBox 14">
            <a:extLst>
              <a:ext uri="{FF2B5EF4-FFF2-40B4-BE49-F238E27FC236}">
                <a16:creationId xmlns:a16="http://schemas.microsoft.com/office/drawing/2014/main" id="{A8C58255-8CF4-4542-ACBA-BEAD55F58DA9}"/>
              </a:ext>
            </a:extLst>
          </p:cNvPr>
          <p:cNvSpPr txBox="1"/>
          <p:nvPr/>
        </p:nvSpPr>
        <p:spPr>
          <a:xfrm>
            <a:off x="8209272" y="2314603"/>
            <a:ext cx="428322" cy="600164"/>
          </a:xfrm>
          <a:prstGeom prst="rect">
            <a:avLst/>
          </a:prstGeom>
          <a:noFill/>
        </p:spPr>
        <p:txBody>
          <a:bodyPr wrap="none" rtlCol="0">
            <a:spAutoFit/>
          </a:bodyPr>
          <a:lstStyle/>
          <a:p>
            <a:r>
              <a:rPr lang="nl-NL" sz="3300" dirty="0"/>
              <a:t>µ</a:t>
            </a:r>
          </a:p>
        </p:txBody>
      </p:sp>
      <p:sp>
        <p:nvSpPr>
          <p:cNvPr id="16" name="TextBox 15">
            <a:extLst>
              <a:ext uri="{FF2B5EF4-FFF2-40B4-BE49-F238E27FC236}">
                <a16:creationId xmlns:a16="http://schemas.microsoft.com/office/drawing/2014/main" id="{0ED42A58-198F-4729-8E0B-9CFFDAB0A132}"/>
              </a:ext>
            </a:extLst>
          </p:cNvPr>
          <p:cNvSpPr txBox="1"/>
          <p:nvPr/>
        </p:nvSpPr>
        <p:spPr>
          <a:xfrm>
            <a:off x="4096568" y="1615365"/>
            <a:ext cx="428322" cy="600164"/>
          </a:xfrm>
          <a:prstGeom prst="rect">
            <a:avLst/>
          </a:prstGeom>
          <a:noFill/>
        </p:spPr>
        <p:txBody>
          <a:bodyPr wrap="none" rtlCol="0">
            <a:spAutoFit/>
          </a:bodyPr>
          <a:lstStyle/>
          <a:p>
            <a:r>
              <a:rPr lang="nl-NL" sz="3300" dirty="0">
                <a:solidFill>
                  <a:srgbClr val="9966FF"/>
                </a:solidFill>
              </a:rPr>
              <a:t>µ</a:t>
            </a:r>
          </a:p>
        </p:txBody>
      </p:sp>
      <p:sp>
        <p:nvSpPr>
          <p:cNvPr id="17" name="TextBox 16">
            <a:extLst>
              <a:ext uri="{FF2B5EF4-FFF2-40B4-BE49-F238E27FC236}">
                <a16:creationId xmlns:a16="http://schemas.microsoft.com/office/drawing/2014/main" id="{DD073715-B8F4-4BC5-952F-6D0FF8DFF92E}"/>
              </a:ext>
            </a:extLst>
          </p:cNvPr>
          <p:cNvSpPr txBox="1"/>
          <p:nvPr/>
        </p:nvSpPr>
        <p:spPr>
          <a:xfrm>
            <a:off x="4977757" y="2238519"/>
            <a:ext cx="428322" cy="600164"/>
          </a:xfrm>
          <a:prstGeom prst="rect">
            <a:avLst/>
          </a:prstGeom>
          <a:noFill/>
        </p:spPr>
        <p:txBody>
          <a:bodyPr wrap="none" rtlCol="0">
            <a:spAutoFit/>
          </a:bodyPr>
          <a:lstStyle/>
          <a:p>
            <a:r>
              <a:rPr lang="nl-NL" sz="3300" dirty="0">
                <a:solidFill>
                  <a:srgbClr val="9933FF"/>
                </a:solidFill>
              </a:rPr>
              <a:t>µ</a:t>
            </a:r>
          </a:p>
        </p:txBody>
      </p:sp>
      <p:sp>
        <p:nvSpPr>
          <p:cNvPr id="2" name="Footer Placeholder 1">
            <a:extLst>
              <a:ext uri="{FF2B5EF4-FFF2-40B4-BE49-F238E27FC236}">
                <a16:creationId xmlns:a16="http://schemas.microsoft.com/office/drawing/2014/main" id="{A129191C-429A-499F-AED6-1B9CBD476214}"/>
              </a:ext>
            </a:extLst>
          </p:cNvPr>
          <p:cNvSpPr>
            <a:spLocks noGrp="1"/>
          </p:cNvSpPr>
          <p:nvPr>
            <p:ph type="ftr" sz="quarter" idx="11"/>
          </p:nvPr>
        </p:nvSpPr>
        <p:spPr/>
        <p:txBody>
          <a:bodyPr/>
          <a:lstStyle/>
          <a:p>
            <a:r>
              <a:rPr lang="en-US"/>
              <a:t>Business and IT agility through microservice architecture powered by containers and cloud</a:t>
            </a:r>
            <a:endParaRPr lang="en-NL"/>
          </a:p>
        </p:txBody>
      </p:sp>
    </p:spTree>
    <p:extLst>
      <p:ext uri="{BB962C8B-B14F-4D97-AF65-F5344CB8AC3E}">
        <p14:creationId xmlns:p14="http://schemas.microsoft.com/office/powerpoint/2010/main" val="19798131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161F8F-87CE-4265-AD1D-55B04EDA7465}"/>
              </a:ext>
            </a:extLst>
          </p:cNvPr>
          <p:cNvGrpSpPr/>
          <p:nvPr/>
        </p:nvGrpSpPr>
        <p:grpSpPr>
          <a:xfrm>
            <a:off x="2354141" y="1002323"/>
            <a:ext cx="4308689" cy="3257800"/>
            <a:chOff x="4911689" y="1327638"/>
            <a:chExt cx="2679614" cy="1721103"/>
          </a:xfrm>
        </p:grpSpPr>
        <p:sp>
          <p:nvSpPr>
            <p:cNvPr id="9" name="Rounded Rectangle 21">
              <a:extLst>
                <a:ext uri="{FF2B5EF4-FFF2-40B4-BE49-F238E27FC236}">
                  <a16:creationId xmlns:a16="http://schemas.microsoft.com/office/drawing/2014/main" id="{2C64411A-EEF5-4B09-9026-3D7DB97819CF}"/>
                </a:ext>
              </a:extLst>
            </p:cNvPr>
            <p:cNvSpPr/>
            <p:nvPr/>
          </p:nvSpPr>
          <p:spPr>
            <a:xfrm>
              <a:off x="4911689" y="1433775"/>
              <a:ext cx="2679614" cy="1555610"/>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algn="ctr" defTabSz="940322">
                <a:defRPr/>
              </a:pPr>
              <a:endParaRPr lang="en-US" sz="5400" kern="0">
                <a:solidFill>
                  <a:prstClr val="black"/>
                </a:solidFill>
                <a:latin typeface="Arial Unicode MS"/>
              </a:endParaRPr>
            </a:p>
          </p:txBody>
        </p:sp>
        <p:sp>
          <p:nvSpPr>
            <p:cNvPr id="10" name="Freeform: Shape 9">
              <a:extLst>
                <a:ext uri="{FF2B5EF4-FFF2-40B4-BE49-F238E27FC236}">
                  <a16:creationId xmlns:a16="http://schemas.microsoft.com/office/drawing/2014/main" id="{58C1D50C-B7CE-4AF7-BAFD-F3FBD86929C6}"/>
                </a:ext>
              </a:extLst>
            </p:cNvPr>
            <p:cNvSpPr/>
            <p:nvPr/>
          </p:nvSpPr>
          <p:spPr>
            <a:xfrm>
              <a:off x="4950069" y="1494692"/>
              <a:ext cx="2497016" cy="1327639"/>
            </a:xfrm>
            <a:custGeom>
              <a:avLst/>
              <a:gdLst>
                <a:gd name="connsiteX0" fmla="*/ 0 w 2497016"/>
                <a:gd name="connsiteY0" fmla="*/ 1327639 h 1327639"/>
                <a:gd name="connsiteX1" fmla="*/ 756139 w 2497016"/>
                <a:gd name="connsiteY1" fmla="*/ 1134208 h 1327639"/>
                <a:gd name="connsiteX2" fmla="*/ 1028700 w 2497016"/>
                <a:gd name="connsiteY2" fmla="*/ 685800 h 1327639"/>
                <a:gd name="connsiteX3" fmla="*/ 1688123 w 2497016"/>
                <a:gd name="connsiteY3" fmla="*/ 527539 h 1327639"/>
                <a:gd name="connsiteX4" fmla="*/ 2048608 w 2497016"/>
                <a:gd name="connsiteY4" fmla="*/ 685800 h 1327639"/>
                <a:gd name="connsiteX5" fmla="*/ 2338754 w 2497016"/>
                <a:gd name="connsiteY5" fmla="*/ 334108 h 1327639"/>
                <a:gd name="connsiteX6" fmla="*/ 2497016 w 2497016"/>
                <a:gd name="connsiteY6" fmla="*/ 0 h 13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016" h="1327639">
                  <a:moveTo>
                    <a:pt x="0" y="1327639"/>
                  </a:moveTo>
                  <a:cubicBezTo>
                    <a:pt x="292344" y="1284410"/>
                    <a:pt x="584689" y="1241181"/>
                    <a:pt x="756139" y="1134208"/>
                  </a:cubicBezTo>
                  <a:cubicBezTo>
                    <a:pt x="927589" y="1027235"/>
                    <a:pt x="873369" y="786911"/>
                    <a:pt x="1028700" y="685800"/>
                  </a:cubicBezTo>
                  <a:cubicBezTo>
                    <a:pt x="1184031" y="584689"/>
                    <a:pt x="1518138" y="527539"/>
                    <a:pt x="1688123" y="527539"/>
                  </a:cubicBezTo>
                  <a:cubicBezTo>
                    <a:pt x="1858108" y="527539"/>
                    <a:pt x="1940170" y="718038"/>
                    <a:pt x="2048608" y="685800"/>
                  </a:cubicBezTo>
                  <a:cubicBezTo>
                    <a:pt x="2157046" y="653562"/>
                    <a:pt x="2264019" y="448408"/>
                    <a:pt x="2338754" y="334108"/>
                  </a:cubicBezTo>
                  <a:cubicBezTo>
                    <a:pt x="2413489" y="219808"/>
                    <a:pt x="2455252" y="109904"/>
                    <a:pt x="2497016" y="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4500"/>
            </a:p>
          </p:txBody>
        </p:sp>
        <p:sp>
          <p:nvSpPr>
            <p:cNvPr id="16" name="TextBox 15">
              <a:extLst>
                <a:ext uri="{FF2B5EF4-FFF2-40B4-BE49-F238E27FC236}">
                  <a16:creationId xmlns:a16="http://schemas.microsoft.com/office/drawing/2014/main" id="{0ED42A58-198F-4729-8E0B-9CFFDAB0A132}"/>
                </a:ext>
              </a:extLst>
            </p:cNvPr>
            <p:cNvSpPr txBox="1"/>
            <p:nvPr/>
          </p:nvSpPr>
          <p:spPr>
            <a:xfrm>
              <a:off x="5462091" y="1327638"/>
              <a:ext cx="590378" cy="890230"/>
            </a:xfrm>
            <a:prstGeom prst="rect">
              <a:avLst/>
            </a:prstGeom>
            <a:noFill/>
          </p:spPr>
          <p:txBody>
            <a:bodyPr wrap="none" rtlCol="0">
              <a:spAutoFit/>
            </a:bodyPr>
            <a:lstStyle/>
            <a:p>
              <a:r>
                <a:rPr lang="nl-NL" sz="10350" dirty="0">
                  <a:solidFill>
                    <a:srgbClr val="9966FF"/>
                  </a:solidFill>
                </a:rPr>
                <a:t>µ</a:t>
              </a:r>
            </a:p>
          </p:txBody>
        </p:sp>
        <p:sp>
          <p:nvSpPr>
            <p:cNvPr id="17" name="TextBox 16">
              <a:extLst>
                <a:ext uri="{FF2B5EF4-FFF2-40B4-BE49-F238E27FC236}">
                  <a16:creationId xmlns:a16="http://schemas.microsoft.com/office/drawing/2014/main" id="{DD073715-B8F4-4BC5-952F-6D0FF8DFF92E}"/>
                </a:ext>
              </a:extLst>
            </p:cNvPr>
            <p:cNvSpPr txBox="1"/>
            <p:nvPr/>
          </p:nvSpPr>
          <p:spPr>
            <a:xfrm>
              <a:off x="6637009" y="2158511"/>
              <a:ext cx="590378" cy="890230"/>
            </a:xfrm>
            <a:prstGeom prst="rect">
              <a:avLst/>
            </a:prstGeom>
            <a:noFill/>
          </p:spPr>
          <p:txBody>
            <a:bodyPr wrap="none" rtlCol="0">
              <a:spAutoFit/>
            </a:bodyPr>
            <a:lstStyle/>
            <a:p>
              <a:r>
                <a:rPr lang="nl-NL" sz="10350" dirty="0">
                  <a:solidFill>
                    <a:srgbClr val="9933FF"/>
                  </a:solidFill>
                </a:rPr>
                <a:t>µ</a:t>
              </a:r>
            </a:p>
          </p:txBody>
        </p:sp>
      </p:grpSp>
      <p:sp>
        <p:nvSpPr>
          <p:cNvPr id="3" name="Speech Bubble: Rectangle with Corners Rounded 2">
            <a:extLst>
              <a:ext uri="{FF2B5EF4-FFF2-40B4-BE49-F238E27FC236}">
                <a16:creationId xmlns:a16="http://schemas.microsoft.com/office/drawing/2014/main" id="{59F1E0F5-7C15-421C-9990-71ECD8095362}"/>
              </a:ext>
            </a:extLst>
          </p:cNvPr>
          <p:cNvSpPr/>
          <p:nvPr/>
        </p:nvSpPr>
        <p:spPr>
          <a:xfrm>
            <a:off x="248511" y="43715"/>
            <a:ext cx="2990650" cy="1077934"/>
          </a:xfrm>
          <a:prstGeom prst="wedgeRoundRectCallout">
            <a:avLst>
              <a:gd name="adj1" fmla="val 39092"/>
              <a:gd name="adj2" fmla="val 832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l-NL" sz="1200" dirty="0" err="1"/>
              <a:t>Owned</a:t>
            </a:r>
            <a:r>
              <a:rPr lang="nl-NL" sz="1200" dirty="0"/>
              <a:t> </a:t>
            </a:r>
            <a:r>
              <a:rPr lang="nl-NL" sz="1200" dirty="0" err="1"/>
              <a:t>by</a:t>
            </a:r>
            <a:r>
              <a:rPr lang="nl-NL" sz="1200" dirty="0"/>
              <a:t> Business Manager X</a:t>
            </a:r>
          </a:p>
          <a:p>
            <a:pPr algn="ctr"/>
            <a:r>
              <a:rPr lang="nl-NL" sz="1200" dirty="0"/>
              <a:t>High Change </a:t>
            </a:r>
            <a:r>
              <a:rPr lang="nl-NL" sz="1200" dirty="0" err="1"/>
              <a:t>Rate</a:t>
            </a:r>
            <a:endParaRPr lang="nl-NL" sz="1200" dirty="0"/>
          </a:p>
          <a:p>
            <a:pPr algn="ctr"/>
            <a:r>
              <a:rPr lang="nl-NL" sz="1200" dirty="0" err="1"/>
              <a:t>Highly</a:t>
            </a:r>
            <a:r>
              <a:rPr lang="nl-NL" sz="1200" dirty="0"/>
              <a:t> </a:t>
            </a:r>
            <a:r>
              <a:rPr lang="nl-NL" sz="1200" dirty="0" err="1"/>
              <a:t>Available</a:t>
            </a:r>
            <a:endParaRPr lang="nl-NL" sz="1200" dirty="0"/>
          </a:p>
          <a:p>
            <a:pPr algn="ctr"/>
            <a:r>
              <a:rPr lang="nl-NL" sz="1200" dirty="0" err="1"/>
              <a:t>Needs</a:t>
            </a:r>
            <a:r>
              <a:rPr lang="nl-NL" sz="1200" dirty="0"/>
              <a:t> </a:t>
            </a:r>
            <a:r>
              <a:rPr lang="nl-NL" sz="1200" dirty="0" err="1"/>
              <a:t>to</a:t>
            </a:r>
            <a:r>
              <a:rPr lang="nl-NL" sz="1200" dirty="0"/>
              <a:t> </a:t>
            </a:r>
            <a:r>
              <a:rPr lang="nl-NL" sz="1200" dirty="0" err="1"/>
              <a:t>scale</a:t>
            </a:r>
            <a:r>
              <a:rPr lang="nl-NL" sz="1200" dirty="0"/>
              <a:t> up </a:t>
            </a:r>
            <a:r>
              <a:rPr lang="nl-NL" sz="1200" dirty="0" err="1"/>
              <a:t>to</a:t>
            </a:r>
            <a:r>
              <a:rPr lang="nl-NL" sz="1200" dirty="0"/>
              <a:t> 10x </a:t>
            </a:r>
            <a:r>
              <a:rPr lang="nl-NL" sz="1200" dirty="0" err="1"/>
              <a:t>between</a:t>
            </a:r>
            <a:r>
              <a:rPr lang="nl-NL" sz="1200" dirty="0"/>
              <a:t> 7-10PM</a:t>
            </a:r>
          </a:p>
          <a:p>
            <a:pPr algn="ctr"/>
            <a:r>
              <a:rPr lang="nl-NL" sz="1200" dirty="0" err="1"/>
              <a:t>Can</a:t>
            </a:r>
            <a:r>
              <a:rPr lang="nl-NL" sz="1200" dirty="0"/>
              <a:t> </a:t>
            </a:r>
            <a:r>
              <a:rPr lang="nl-NL" sz="1200" dirty="0" err="1"/>
              <a:t>be</a:t>
            </a:r>
            <a:r>
              <a:rPr lang="nl-NL" sz="1200" dirty="0"/>
              <a:t> </a:t>
            </a:r>
            <a:r>
              <a:rPr lang="nl-NL" sz="1200" dirty="0" err="1"/>
              <a:t>done</a:t>
            </a:r>
            <a:r>
              <a:rPr lang="nl-NL" sz="1200" dirty="0"/>
              <a:t> </a:t>
            </a:r>
            <a:r>
              <a:rPr lang="nl-NL" sz="1200" dirty="0" err="1"/>
              <a:t>by</a:t>
            </a:r>
            <a:r>
              <a:rPr lang="nl-NL" sz="1200" dirty="0"/>
              <a:t> team of 5</a:t>
            </a:r>
          </a:p>
        </p:txBody>
      </p:sp>
      <p:sp>
        <p:nvSpPr>
          <p:cNvPr id="18" name="Speech Bubble: Rectangle with Corners Rounded 17">
            <a:extLst>
              <a:ext uri="{FF2B5EF4-FFF2-40B4-BE49-F238E27FC236}">
                <a16:creationId xmlns:a16="http://schemas.microsoft.com/office/drawing/2014/main" id="{1B1C9813-CEA6-4826-A205-493C0BBE7A09}"/>
              </a:ext>
            </a:extLst>
          </p:cNvPr>
          <p:cNvSpPr/>
          <p:nvPr/>
        </p:nvSpPr>
        <p:spPr>
          <a:xfrm>
            <a:off x="6098399" y="3913137"/>
            <a:ext cx="2990650" cy="1206744"/>
          </a:xfrm>
          <a:prstGeom prst="wedgeRoundRectCallout">
            <a:avLst>
              <a:gd name="adj1" fmla="val -42491"/>
              <a:gd name="adj2" fmla="val -861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Owned</a:t>
            </a:r>
            <a:r>
              <a:rPr lang="nl-NL" sz="1200" dirty="0"/>
              <a:t> </a:t>
            </a:r>
            <a:r>
              <a:rPr lang="nl-NL" sz="1200" dirty="0" err="1"/>
              <a:t>by</a:t>
            </a:r>
            <a:r>
              <a:rPr lang="nl-NL" sz="1200" dirty="0"/>
              <a:t> Business Manager Y</a:t>
            </a:r>
          </a:p>
          <a:p>
            <a:pPr algn="ctr"/>
            <a:r>
              <a:rPr lang="nl-NL" sz="1200" dirty="0"/>
              <a:t>Business </a:t>
            </a:r>
            <a:r>
              <a:rPr lang="nl-NL" sz="1200" dirty="0" err="1"/>
              <a:t>Hours</a:t>
            </a:r>
            <a:r>
              <a:rPr lang="nl-NL" sz="1200" dirty="0"/>
              <a:t> availability</a:t>
            </a:r>
          </a:p>
          <a:p>
            <a:pPr algn="ctr"/>
            <a:r>
              <a:rPr lang="nl-NL" sz="1200" dirty="0" err="1"/>
              <a:t>Some</a:t>
            </a:r>
            <a:r>
              <a:rPr lang="nl-NL" sz="1200" dirty="0"/>
              <a:t> </a:t>
            </a:r>
            <a:r>
              <a:rPr lang="nl-NL" sz="1200" dirty="0" err="1"/>
              <a:t>Highly</a:t>
            </a:r>
            <a:r>
              <a:rPr lang="nl-NL" sz="1200" dirty="0"/>
              <a:t> Secure Data</a:t>
            </a:r>
          </a:p>
          <a:p>
            <a:pPr algn="ctr"/>
            <a:r>
              <a:rPr lang="nl-NL" sz="1200" dirty="0" err="1"/>
              <a:t>Fairly</a:t>
            </a:r>
            <a:r>
              <a:rPr lang="nl-NL" sz="1200" dirty="0"/>
              <a:t> constant load  </a:t>
            </a:r>
          </a:p>
          <a:p>
            <a:pPr algn="ctr"/>
            <a:r>
              <a:rPr lang="nl-NL" sz="1200" dirty="0" err="1"/>
              <a:t>Very</a:t>
            </a:r>
            <a:r>
              <a:rPr lang="nl-NL" sz="1200" dirty="0"/>
              <a:t> </a:t>
            </a:r>
            <a:r>
              <a:rPr lang="nl-NL" sz="1200" dirty="0" err="1"/>
              <a:t>strict</a:t>
            </a:r>
            <a:r>
              <a:rPr lang="nl-NL" sz="1200" dirty="0"/>
              <a:t> QA steps in CI/CD </a:t>
            </a:r>
            <a:r>
              <a:rPr lang="nl-NL" sz="1200" dirty="0" err="1"/>
              <a:t>process</a:t>
            </a:r>
            <a:endParaRPr lang="nl-NL" sz="1200" dirty="0"/>
          </a:p>
          <a:p>
            <a:pPr algn="ctr"/>
            <a:r>
              <a:rPr lang="nl-NL" sz="1200" dirty="0" err="1"/>
              <a:t>Can</a:t>
            </a:r>
            <a:r>
              <a:rPr lang="nl-NL" sz="1200" dirty="0"/>
              <a:t> </a:t>
            </a:r>
            <a:r>
              <a:rPr lang="nl-NL" sz="1200" dirty="0" err="1"/>
              <a:t>be</a:t>
            </a:r>
            <a:r>
              <a:rPr lang="nl-NL" sz="1200" dirty="0"/>
              <a:t> </a:t>
            </a:r>
            <a:r>
              <a:rPr lang="nl-NL" sz="1200" dirty="0" err="1"/>
              <a:t>done</a:t>
            </a:r>
            <a:r>
              <a:rPr lang="nl-NL" sz="1200" dirty="0"/>
              <a:t> </a:t>
            </a:r>
            <a:r>
              <a:rPr lang="nl-NL" sz="1200" dirty="0" err="1"/>
              <a:t>by</a:t>
            </a:r>
            <a:r>
              <a:rPr lang="nl-NL" sz="1200" dirty="0"/>
              <a:t> team of 3</a:t>
            </a:r>
          </a:p>
        </p:txBody>
      </p:sp>
      <p:sp>
        <p:nvSpPr>
          <p:cNvPr id="4" name="Footer Placeholder 3">
            <a:extLst>
              <a:ext uri="{FF2B5EF4-FFF2-40B4-BE49-F238E27FC236}">
                <a16:creationId xmlns:a16="http://schemas.microsoft.com/office/drawing/2014/main" id="{FF576059-A4C7-41F5-B7BA-845BDB247245}"/>
              </a:ext>
            </a:extLst>
          </p:cNvPr>
          <p:cNvSpPr>
            <a:spLocks noGrp="1"/>
          </p:cNvSpPr>
          <p:nvPr>
            <p:ph type="ftr" sz="quarter" idx="11"/>
          </p:nvPr>
        </p:nvSpPr>
        <p:spPr/>
        <p:txBody>
          <a:bodyPr/>
          <a:lstStyle/>
          <a:p>
            <a:r>
              <a:rPr lang="en-US"/>
              <a:t>Business and IT agility through microservice architecture powered by containers and cloud</a:t>
            </a:r>
            <a:endParaRPr lang="en-NL"/>
          </a:p>
        </p:txBody>
      </p:sp>
    </p:spTree>
    <p:extLst>
      <p:ext uri="{BB962C8B-B14F-4D97-AF65-F5344CB8AC3E}">
        <p14:creationId xmlns:p14="http://schemas.microsoft.com/office/powerpoint/2010/main" val="1052291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Webshop</a:t>
            </a:r>
            <a:endParaRPr lang="nl-NL" dirty="0"/>
          </a:p>
        </p:txBody>
      </p:sp>
      <p:sp>
        <p:nvSpPr>
          <p:cNvPr id="10" name="Rounded Rectangle 9"/>
          <p:cNvSpPr/>
          <p:nvPr/>
        </p:nvSpPr>
        <p:spPr>
          <a:xfrm>
            <a:off x="1900176" y="1295689"/>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endParaRPr lang="nl-NL" sz="2400" dirty="0"/>
          </a:p>
        </p:txBody>
      </p:sp>
      <p:sp>
        <p:nvSpPr>
          <p:cNvPr id="17" name="Rectangle 16">
            <a:extLst>
              <a:ext uri="{FF2B5EF4-FFF2-40B4-BE49-F238E27FC236}">
                <a16:creationId xmlns:a16="http://schemas.microsoft.com/office/drawing/2014/main" id="{2C3EECB8-B575-44D0-80C1-5529D8F33697}"/>
              </a:ext>
            </a:extLst>
          </p:cNvPr>
          <p:cNvSpPr/>
          <p:nvPr/>
        </p:nvSpPr>
        <p:spPr>
          <a:xfrm>
            <a:off x="950119" y="2778919"/>
            <a:ext cx="7172325" cy="19573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a:t>Backend</a:t>
            </a:r>
          </a:p>
          <a:p>
            <a:pPr algn="ctr"/>
            <a:endParaRPr lang="nl-NL" dirty="0"/>
          </a:p>
          <a:p>
            <a:pPr algn="ctr"/>
            <a:endParaRPr lang="en-NL" dirty="0"/>
          </a:p>
        </p:txBody>
      </p:sp>
      <p:sp>
        <p:nvSpPr>
          <p:cNvPr id="3" name="Footer Placeholder 2">
            <a:extLst>
              <a:ext uri="{FF2B5EF4-FFF2-40B4-BE49-F238E27FC236}">
                <a16:creationId xmlns:a16="http://schemas.microsoft.com/office/drawing/2014/main" id="{5533B13C-4D87-4FE7-BD4E-217BFB0AC7AE}"/>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44585314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based </a:t>
            </a:r>
            <a:r>
              <a:rPr lang="en-US" dirty="0" err="1"/>
              <a:t>Webshop</a:t>
            </a:r>
            <a:endParaRPr lang="nl-NL" dirty="0"/>
          </a:p>
        </p:txBody>
      </p:sp>
      <p:sp>
        <p:nvSpPr>
          <p:cNvPr id="4" name="Rounded Rectangle 3"/>
          <p:cNvSpPr/>
          <p:nvPr/>
        </p:nvSpPr>
        <p:spPr>
          <a:xfrm>
            <a:off x="1645320" y="3522763"/>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Customers</a:t>
            </a:r>
          </a:p>
          <a:p>
            <a:pPr algn="ctr"/>
            <a:endParaRPr lang="en-US" sz="1200" dirty="0"/>
          </a:p>
        </p:txBody>
      </p:sp>
      <p:sp>
        <p:nvSpPr>
          <p:cNvPr id="5" name="Rounded Rectangle 4"/>
          <p:cNvSpPr/>
          <p:nvPr/>
        </p:nvSpPr>
        <p:spPr>
          <a:xfrm>
            <a:off x="3121047" y="3522763"/>
            <a:ext cx="1378132"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Orders</a:t>
            </a:r>
          </a:p>
          <a:p>
            <a:pPr algn="ctr"/>
            <a:endParaRPr lang="en-US" sz="1200" dirty="0"/>
          </a:p>
        </p:txBody>
      </p:sp>
      <p:sp>
        <p:nvSpPr>
          <p:cNvPr id="6" name="Rounded Rectangle 5"/>
          <p:cNvSpPr/>
          <p:nvPr/>
        </p:nvSpPr>
        <p:spPr>
          <a:xfrm>
            <a:off x="4596774" y="3522763"/>
            <a:ext cx="1378132" cy="7053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Products</a:t>
            </a:r>
          </a:p>
          <a:p>
            <a:pPr algn="ctr"/>
            <a:endParaRPr lang="en-US" sz="1200" dirty="0"/>
          </a:p>
        </p:txBody>
      </p:sp>
      <p:sp>
        <p:nvSpPr>
          <p:cNvPr id="7" name="Rounded Rectangle 6"/>
          <p:cNvSpPr/>
          <p:nvPr/>
        </p:nvSpPr>
        <p:spPr>
          <a:xfrm>
            <a:off x="6072501" y="3522763"/>
            <a:ext cx="1378132" cy="7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Loyalty</a:t>
            </a:r>
          </a:p>
          <a:p>
            <a:pPr algn="ctr"/>
            <a:endParaRPr lang="en-US" sz="1200" dirty="0"/>
          </a:p>
        </p:txBody>
      </p:sp>
      <p:sp>
        <p:nvSpPr>
          <p:cNvPr id="8" name="Rounded Rectangle 7"/>
          <p:cNvSpPr/>
          <p:nvPr/>
        </p:nvSpPr>
        <p:spPr>
          <a:xfrm>
            <a:off x="7548228" y="3522763"/>
            <a:ext cx="1378132" cy="7053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Finance</a:t>
            </a:r>
          </a:p>
          <a:p>
            <a:pPr algn="ctr"/>
            <a:endParaRPr lang="en-US" sz="1200" dirty="0"/>
          </a:p>
        </p:txBody>
      </p:sp>
      <p:sp>
        <p:nvSpPr>
          <p:cNvPr id="9" name="Rounded Rectangle 8"/>
          <p:cNvSpPr/>
          <p:nvPr/>
        </p:nvSpPr>
        <p:spPr>
          <a:xfrm>
            <a:off x="195719" y="3522763"/>
            <a:ext cx="1352006" cy="70539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dk1"/>
                </a:solidFill>
              </a:rPr>
              <a:t>µ </a:t>
            </a:r>
            <a:r>
              <a:rPr lang="en-US" sz="1013" dirty="0"/>
              <a:t>Logistics</a:t>
            </a:r>
          </a:p>
          <a:p>
            <a:pPr algn="ctr"/>
            <a:endParaRPr lang="nl-NL" sz="1013" dirty="0"/>
          </a:p>
        </p:txBody>
      </p:sp>
      <p:sp>
        <p:nvSpPr>
          <p:cNvPr id="10" name="Rounded Rectangle 9"/>
          <p:cNvSpPr/>
          <p:nvPr/>
        </p:nvSpPr>
        <p:spPr>
          <a:xfrm>
            <a:off x="1900176" y="1295689"/>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endParaRPr lang="nl-NL" sz="2400" dirty="0"/>
          </a:p>
        </p:txBody>
      </p:sp>
      <p:sp>
        <p:nvSpPr>
          <p:cNvPr id="11" name="Rounded Rectangle 10"/>
          <p:cNvSpPr/>
          <p:nvPr/>
        </p:nvSpPr>
        <p:spPr>
          <a:xfrm>
            <a:off x="2189710" y="2029003"/>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210198" y="2029003"/>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230685" y="2029003"/>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251173" y="2029003"/>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271661" y="2029003"/>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sp>
        <p:nvSpPr>
          <p:cNvPr id="3" name="Footer Placeholder 2"/>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138442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8">
            <a:extLst>
              <a:ext uri="{FF2B5EF4-FFF2-40B4-BE49-F238E27FC236}">
                <a16:creationId xmlns:a16="http://schemas.microsoft.com/office/drawing/2014/main" id="{279AE165-D842-4B0F-ADEE-6D8B3DA1ED78}"/>
              </a:ext>
            </a:extLst>
          </p:cNvPr>
          <p:cNvSpPr/>
          <p:nvPr/>
        </p:nvSpPr>
        <p:spPr>
          <a:xfrm>
            <a:off x="1792174" y="2143608"/>
            <a:ext cx="1884234" cy="101638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50" dirty="0">
                <a:solidFill>
                  <a:schemeClr val="dk1"/>
                </a:solidFill>
              </a:rPr>
              <a:t>µ </a:t>
            </a:r>
            <a:r>
              <a:rPr lang="en-US" sz="2700" dirty="0"/>
              <a:t>Logistics</a:t>
            </a:r>
            <a:endParaRPr lang="en-US" sz="1800" dirty="0"/>
          </a:p>
          <a:p>
            <a:pPr algn="ctr"/>
            <a:endParaRPr lang="nl-NL" sz="1800" dirty="0"/>
          </a:p>
        </p:txBody>
      </p:sp>
      <p:sp>
        <p:nvSpPr>
          <p:cNvPr id="3" name="Rounded Rectangle 21">
            <a:extLst>
              <a:ext uri="{FF2B5EF4-FFF2-40B4-BE49-F238E27FC236}">
                <a16:creationId xmlns:a16="http://schemas.microsoft.com/office/drawing/2014/main" id="{18B18ED0-45DF-4870-B637-29C195B90023}"/>
              </a:ext>
            </a:extLst>
          </p:cNvPr>
          <p:cNvSpPr/>
          <p:nvPr/>
        </p:nvSpPr>
        <p:spPr>
          <a:xfrm>
            <a:off x="4966592" y="2068447"/>
            <a:ext cx="2009711" cy="1166708"/>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4" name="Freeform: Shape 3">
            <a:extLst>
              <a:ext uri="{FF2B5EF4-FFF2-40B4-BE49-F238E27FC236}">
                <a16:creationId xmlns:a16="http://schemas.microsoft.com/office/drawing/2014/main" id="{99DE5337-F002-45DB-8841-FED48CD1A9D1}"/>
              </a:ext>
            </a:extLst>
          </p:cNvPr>
          <p:cNvSpPr/>
          <p:nvPr/>
        </p:nvSpPr>
        <p:spPr>
          <a:xfrm>
            <a:off x="4995377" y="2114136"/>
            <a:ext cx="1872762" cy="995729"/>
          </a:xfrm>
          <a:custGeom>
            <a:avLst/>
            <a:gdLst>
              <a:gd name="connsiteX0" fmla="*/ 0 w 2497016"/>
              <a:gd name="connsiteY0" fmla="*/ 1327639 h 1327639"/>
              <a:gd name="connsiteX1" fmla="*/ 756139 w 2497016"/>
              <a:gd name="connsiteY1" fmla="*/ 1134208 h 1327639"/>
              <a:gd name="connsiteX2" fmla="*/ 1028700 w 2497016"/>
              <a:gd name="connsiteY2" fmla="*/ 685800 h 1327639"/>
              <a:gd name="connsiteX3" fmla="*/ 1688123 w 2497016"/>
              <a:gd name="connsiteY3" fmla="*/ 527539 h 1327639"/>
              <a:gd name="connsiteX4" fmla="*/ 2048608 w 2497016"/>
              <a:gd name="connsiteY4" fmla="*/ 685800 h 1327639"/>
              <a:gd name="connsiteX5" fmla="*/ 2338754 w 2497016"/>
              <a:gd name="connsiteY5" fmla="*/ 334108 h 1327639"/>
              <a:gd name="connsiteX6" fmla="*/ 2497016 w 2497016"/>
              <a:gd name="connsiteY6" fmla="*/ 0 h 13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016" h="1327639">
                <a:moveTo>
                  <a:pt x="0" y="1327639"/>
                </a:moveTo>
                <a:cubicBezTo>
                  <a:pt x="292344" y="1284410"/>
                  <a:pt x="584689" y="1241181"/>
                  <a:pt x="756139" y="1134208"/>
                </a:cubicBezTo>
                <a:cubicBezTo>
                  <a:pt x="927589" y="1027235"/>
                  <a:pt x="873369" y="786911"/>
                  <a:pt x="1028700" y="685800"/>
                </a:cubicBezTo>
                <a:cubicBezTo>
                  <a:pt x="1184031" y="584689"/>
                  <a:pt x="1518138" y="527539"/>
                  <a:pt x="1688123" y="527539"/>
                </a:cubicBezTo>
                <a:cubicBezTo>
                  <a:pt x="1858108" y="527539"/>
                  <a:pt x="1940170" y="718038"/>
                  <a:pt x="2048608" y="685800"/>
                </a:cubicBezTo>
                <a:cubicBezTo>
                  <a:pt x="2157046" y="653562"/>
                  <a:pt x="2264019" y="448408"/>
                  <a:pt x="2338754" y="334108"/>
                </a:cubicBezTo>
                <a:cubicBezTo>
                  <a:pt x="2413489" y="219808"/>
                  <a:pt x="2455252" y="109904"/>
                  <a:pt x="2497016" y="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5" name="TextBox 4">
            <a:extLst>
              <a:ext uri="{FF2B5EF4-FFF2-40B4-BE49-F238E27FC236}">
                <a16:creationId xmlns:a16="http://schemas.microsoft.com/office/drawing/2014/main" id="{02931AA3-B0F4-4940-8583-31658E0EA683}"/>
              </a:ext>
            </a:extLst>
          </p:cNvPr>
          <p:cNvSpPr txBox="1"/>
          <p:nvPr/>
        </p:nvSpPr>
        <p:spPr>
          <a:xfrm>
            <a:off x="4986374" y="2059973"/>
            <a:ext cx="1989455" cy="461665"/>
          </a:xfrm>
          <a:prstGeom prst="rect">
            <a:avLst/>
          </a:prstGeom>
          <a:noFill/>
        </p:spPr>
        <p:txBody>
          <a:bodyPr wrap="none" rtlCol="0">
            <a:spAutoFit/>
          </a:bodyPr>
          <a:lstStyle/>
          <a:p>
            <a:r>
              <a:rPr lang="nl-NL" sz="2400" dirty="0" err="1">
                <a:solidFill>
                  <a:srgbClr val="9966FF"/>
                </a:solidFill>
              </a:rPr>
              <a:t>Warehousing</a:t>
            </a:r>
            <a:endParaRPr lang="nl-NL" sz="2400" dirty="0">
              <a:solidFill>
                <a:srgbClr val="9966FF"/>
              </a:solidFill>
            </a:endParaRPr>
          </a:p>
        </p:txBody>
      </p:sp>
      <p:sp>
        <p:nvSpPr>
          <p:cNvPr id="6" name="TextBox 5">
            <a:extLst>
              <a:ext uri="{FF2B5EF4-FFF2-40B4-BE49-F238E27FC236}">
                <a16:creationId xmlns:a16="http://schemas.microsoft.com/office/drawing/2014/main" id="{9C4B68E5-EAA2-47E7-A845-04EF91AB9B0D}"/>
              </a:ext>
            </a:extLst>
          </p:cNvPr>
          <p:cNvSpPr txBox="1"/>
          <p:nvPr/>
        </p:nvSpPr>
        <p:spPr>
          <a:xfrm>
            <a:off x="5662726" y="2773501"/>
            <a:ext cx="1385316" cy="461665"/>
          </a:xfrm>
          <a:prstGeom prst="rect">
            <a:avLst/>
          </a:prstGeom>
          <a:noFill/>
        </p:spPr>
        <p:txBody>
          <a:bodyPr wrap="none" rtlCol="0">
            <a:spAutoFit/>
          </a:bodyPr>
          <a:lstStyle/>
          <a:p>
            <a:r>
              <a:rPr lang="nl-NL" sz="2400" dirty="0" err="1">
                <a:solidFill>
                  <a:srgbClr val="9933FF"/>
                </a:solidFill>
              </a:rPr>
              <a:t>Shipping</a:t>
            </a:r>
            <a:endParaRPr lang="nl-NL" sz="2400" dirty="0">
              <a:solidFill>
                <a:srgbClr val="9933FF"/>
              </a:solidFill>
            </a:endParaRPr>
          </a:p>
        </p:txBody>
      </p:sp>
      <p:sp>
        <p:nvSpPr>
          <p:cNvPr id="7" name="TextBox 6">
            <a:extLst>
              <a:ext uri="{FF2B5EF4-FFF2-40B4-BE49-F238E27FC236}">
                <a16:creationId xmlns:a16="http://schemas.microsoft.com/office/drawing/2014/main" id="{5692FFFC-EDF9-417B-A804-9B795A8F70A4}"/>
              </a:ext>
            </a:extLst>
          </p:cNvPr>
          <p:cNvSpPr txBox="1"/>
          <p:nvPr/>
        </p:nvSpPr>
        <p:spPr>
          <a:xfrm>
            <a:off x="5745890" y="2127587"/>
            <a:ext cx="550151" cy="854080"/>
          </a:xfrm>
          <a:prstGeom prst="rect">
            <a:avLst/>
          </a:prstGeom>
          <a:noFill/>
        </p:spPr>
        <p:txBody>
          <a:bodyPr wrap="none" rtlCol="0">
            <a:spAutoFit/>
          </a:bodyPr>
          <a:lstStyle/>
          <a:p>
            <a:r>
              <a:rPr lang="nl-NL" sz="4950" dirty="0"/>
              <a:t>µ</a:t>
            </a:r>
          </a:p>
        </p:txBody>
      </p:sp>
      <p:sp>
        <p:nvSpPr>
          <p:cNvPr id="8" name="Arrow: Left-Right 7">
            <a:extLst>
              <a:ext uri="{FF2B5EF4-FFF2-40B4-BE49-F238E27FC236}">
                <a16:creationId xmlns:a16="http://schemas.microsoft.com/office/drawing/2014/main" id="{7827891D-E92A-4F2B-8222-D67BD8504B40}"/>
              </a:ext>
            </a:extLst>
          </p:cNvPr>
          <p:cNvSpPr/>
          <p:nvPr/>
        </p:nvSpPr>
        <p:spPr>
          <a:xfrm>
            <a:off x="3921926" y="2451356"/>
            <a:ext cx="870287" cy="5015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9" name="Footer Placeholder 8">
            <a:extLst>
              <a:ext uri="{FF2B5EF4-FFF2-40B4-BE49-F238E27FC236}">
                <a16:creationId xmlns:a16="http://schemas.microsoft.com/office/drawing/2014/main" id="{32D35DBB-EA9E-47D7-B659-4315F3AB366E}"/>
              </a:ext>
            </a:extLst>
          </p:cNvPr>
          <p:cNvSpPr>
            <a:spLocks noGrp="1"/>
          </p:cNvSpPr>
          <p:nvPr>
            <p:ph type="ftr" sz="quarter" idx="11"/>
          </p:nvPr>
        </p:nvSpPr>
        <p:spPr/>
        <p:txBody>
          <a:bodyPr/>
          <a:lstStyle/>
          <a:p>
            <a:r>
              <a:rPr lang="en-US"/>
              <a:t>Business and IT agility through microservice architecture powered by containers and cloud</a:t>
            </a:r>
            <a:endParaRPr lang="en-NL"/>
          </a:p>
        </p:txBody>
      </p:sp>
    </p:spTree>
    <p:extLst>
      <p:ext uri="{BB962C8B-B14F-4D97-AF65-F5344CB8AC3E}">
        <p14:creationId xmlns:p14="http://schemas.microsoft.com/office/powerpoint/2010/main" val="41079549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a:t>How?</a:t>
            </a:r>
            <a:endParaRPr lang="nl-NL" sz="8800"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3843749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microservices</a:t>
            </a:r>
            <a:endParaRPr lang="nl-NL" dirty="0"/>
          </a:p>
        </p:txBody>
      </p:sp>
      <p:sp>
        <p:nvSpPr>
          <p:cNvPr id="3" name="Content Placeholder 2"/>
          <p:cNvSpPr>
            <a:spLocks noGrp="1"/>
          </p:cNvSpPr>
          <p:nvPr>
            <p:ph idx="1"/>
          </p:nvPr>
        </p:nvSpPr>
        <p:spPr/>
        <p:txBody>
          <a:bodyPr/>
          <a:lstStyle/>
          <a:p>
            <a:r>
              <a:rPr lang="nl-NL" dirty="0" err="1"/>
              <a:t>One</a:t>
            </a:r>
            <a:r>
              <a:rPr lang="nl-NL" dirty="0"/>
              <a:t> team </a:t>
            </a:r>
            <a:r>
              <a:rPr lang="nl-NL" dirty="0" err="1"/>
              <a:t>owns</a:t>
            </a:r>
            <a:r>
              <a:rPr lang="nl-NL" dirty="0"/>
              <a:t> </a:t>
            </a:r>
            <a:r>
              <a:rPr lang="nl-NL" dirty="0" err="1"/>
              <a:t>the</a:t>
            </a:r>
            <a:r>
              <a:rPr lang="nl-NL" dirty="0"/>
              <a:t> microservice </a:t>
            </a:r>
            <a:r>
              <a:rPr lang="nl-NL" dirty="0" err="1"/>
              <a:t>and</a:t>
            </a:r>
            <a:r>
              <a:rPr lang="nl-NL" dirty="0"/>
              <a:t> </a:t>
            </a:r>
            <a:r>
              <a:rPr lang="nl-NL" dirty="0" err="1"/>
              <a:t>can</a:t>
            </a:r>
            <a:r>
              <a:rPr lang="nl-NL" dirty="0"/>
              <a:t> do </a:t>
            </a:r>
            <a:r>
              <a:rPr lang="nl-NL" dirty="0" err="1"/>
              <a:t>functional</a:t>
            </a:r>
            <a:r>
              <a:rPr lang="nl-NL" dirty="0"/>
              <a:t> </a:t>
            </a:r>
            <a:r>
              <a:rPr lang="nl-NL" dirty="0" err="1"/>
              <a:t>and</a:t>
            </a:r>
            <a:r>
              <a:rPr lang="nl-NL" dirty="0"/>
              <a:t> </a:t>
            </a:r>
            <a:r>
              <a:rPr lang="nl-NL" dirty="0" err="1"/>
              <a:t>technical</a:t>
            </a:r>
            <a:r>
              <a:rPr lang="nl-NL" dirty="0"/>
              <a:t> </a:t>
            </a:r>
            <a:r>
              <a:rPr lang="nl-NL" dirty="0" err="1"/>
              <a:t>evolution</a:t>
            </a:r>
            <a:r>
              <a:rPr lang="nl-NL" dirty="0"/>
              <a:t> </a:t>
            </a:r>
            <a:r>
              <a:rPr lang="nl-NL" dirty="0" err="1"/>
              <a:t>and</a:t>
            </a:r>
            <a:r>
              <a:rPr lang="nl-NL" dirty="0"/>
              <a:t> </a:t>
            </a:r>
            <a:r>
              <a:rPr lang="nl-NL" dirty="0" err="1"/>
              <a:t>deployment</a:t>
            </a:r>
            <a:r>
              <a:rPr lang="nl-NL" dirty="0"/>
              <a:t> </a:t>
            </a:r>
            <a:r>
              <a:rPr lang="nl-NL" dirty="0" err="1"/>
              <a:t>continuously</a:t>
            </a:r>
            <a:r>
              <a:rPr lang="nl-NL" dirty="0"/>
              <a:t> </a:t>
            </a:r>
            <a:r>
              <a:rPr lang="nl-NL" dirty="0" err="1"/>
              <a:t>and</a:t>
            </a:r>
            <a:r>
              <a:rPr lang="nl-NL" dirty="0"/>
              <a:t> </a:t>
            </a:r>
            <a:r>
              <a:rPr lang="nl-NL" dirty="0" err="1"/>
              <a:t>independently</a:t>
            </a:r>
            <a:endParaRPr lang="nl-NL" dirty="0"/>
          </a:p>
          <a:p>
            <a:r>
              <a:rPr lang="en-US" dirty="0"/>
              <a:t>The business ownership is clearly defined</a:t>
            </a:r>
          </a:p>
          <a:p>
            <a:endParaRPr lang="en-US"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grpSp>
        <p:nvGrpSpPr>
          <p:cNvPr id="11" name="Group 10"/>
          <p:cNvGrpSpPr/>
          <p:nvPr/>
        </p:nvGrpSpPr>
        <p:grpSpPr>
          <a:xfrm>
            <a:off x="6877692" y="936000"/>
            <a:ext cx="1752547" cy="1503172"/>
            <a:chOff x="5430981" y="2001982"/>
            <a:chExt cx="1752600" cy="1503218"/>
          </a:xfrm>
        </p:grpSpPr>
        <p:sp>
          <p:nvSpPr>
            <p:cNvPr id="12" name="Oval 11"/>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13" name="TextBox 12"/>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14" name="TextBox 13"/>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15" name="Straight Connector 14"/>
            <p:cNvCxnSpPr>
              <a:stCxn id="12" idx="2"/>
              <a:endCxn id="12"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03809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Microservice</a:t>
            </a:r>
            <a:endParaRPr lang="nl-NL" dirty="0"/>
          </a:p>
        </p:txBody>
      </p:sp>
      <p:sp>
        <p:nvSpPr>
          <p:cNvPr id="3" name="Content Placeholder 2">
            <a:extLst>
              <a:ext uri="{FF2B5EF4-FFF2-40B4-BE49-F238E27FC236}">
                <a16:creationId xmlns:a16="http://schemas.microsoft.com/office/drawing/2014/main" id="{CEE9B9C1-C803-40E0-A958-1421B66EE862}"/>
              </a:ext>
            </a:extLst>
          </p:cNvPr>
          <p:cNvSpPr>
            <a:spLocks noGrp="1"/>
          </p:cNvSpPr>
          <p:nvPr>
            <p:ph idx="1"/>
          </p:nvPr>
        </p:nvSpPr>
        <p:spPr/>
        <p:txBody>
          <a:bodyPr/>
          <a:lstStyle/>
          <a:p>
            <a:endParaRPr lang="en-NL"/>
          </a:p>
        </p:txBody>
      </p:sp>
      <p:sp>
        <p:nvSpPr>
          <p:cNvPr id="5" name="Cube 4"/>
          <p:cNvSpPr/>
          <p:nvPr/>
        </p:nvSpPr>
        <p:spPr>
          <a:xfrm>
            <a:off x="3588860" y="2459240"/>
            <a:ext cx="1611887" cy="1226136"/>
          </a:xfrm>
          <a:prstGeom prst="cube">
            <a:avLst/>
          </a:prstGeom>
          <a:solidFill>
            <a:schemeClr val="tx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6" name="Cube 5"/>
          <p:cNvSpPr/>
          <p:nvPr/>
        </p:nvSpPr>
        <p:spPr>
          <a:xfrm>
            <a:off x="4033161" y="2225034"/>
            <a:ext cx="723283" cy="4684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API</a:t>
            </a:r>
            <a:endParaRPr lang="nl-NL" sz="1266" dirty="0">
              <a:solidFill>
                <a:prstClr val="white"/>
              </a:solidFill>
              <a:latin typeface="Arial Unicode MS"/>
            </a:endParaRPr>
          </a:p>
        </p:txBody>
      </p:sp>
      <p:sp>
        <p:nvSpPr>
          <p:cNvPr id="7" name="Down Arrow 6"/>
          <p:cNvSpPr/>
          <p:nvPr/>
        </p:nvSpPr>
        <p:spPr>
          <a:xfrm>
            <a:off x="4305254" y="1549970"/>
            <a:ext cx="282425" cy="74394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8" name="TextBox 7"/>
          <p:cNvSpPr txBox="1"/>
          <p:nvPr/>
        </p:nvSpPr>
        <p:spPr>
          <a:xfrm>
            <a:off x="3658235" y="1324740"/>
            <a:ext cx="1565108" cy="287130"/>
          </a:xfrm>
          <a:prstGeom prst="rect">
            <a:avLst/>
          </a:prstGeom>
          <a:noFill/>
        </p:spPr>
        <p:txBody>
          <a:bodyPr wrap="none" rtlCol="0">
            <a:spAutoFit/>
          </a:bodyPr>
          <a:lstStyle/>
          <a:p>
            <a:pPr defTabSz="661109"/>
            <a:r>
              <a:rPr lang="en-US" sz="1266" dirty="0">
                <a:solidFill>
                  <a:prstClr val="black"/>
                </a:solidFill>
                <a:latin typeface="Arial Unicode MS"/>
              </a:rPr>
              <a:t>HTTP REST/JSON</a:t>
            </a:r>
            <a:endParaRPr lang="nl-NL" sz="1266" dirty="0" err="1">
              <a:solidFill>
                <a:prstClr val="black"/>
              </a:solidFill>
              <a:latin typeface="Arial Unicode MS"/>
            </a:endParaRPr>
          </a:p>
        </p:txBody>
      </p:sp>
      <p:sp>
        <p:nvSpPr>
          <p:cNvPr id="9" name="Right Arrow 8"/>
          <p:cNvSpPr/>
          <p:nvPr/>
        </p:nvSpPr>
        <p:spPr>
          <a:xfrm>
            <a:off x="5056090" y="2955205"/>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0" name="Lightning Bolt 9"/>
          <p:cNvSpPr/>
          <p:nvPr/>
        </p:nvSpPr>
        <p:spPr>
          <a:xfrm>
            <a:off x="5672602" y="2844854"/>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1" name="Right Arrow 10"/>
          <p:cNvSpPr/>
          <p:nvPr/>
        </p:nvSpPr>
        <p:spPr>
          <a:xfrm>
            <a:off x="2882798" y="2948500"/>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2" name="Lightning Bolt 11"/>
          <p:cNvSpPr/>
          <p:nvPr/>
        </p:nvSpPr>
        <p:spPr>
          <a:xfrm>
            <a:off x="2559535" y="2837965"/>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 name="Footer Placeholder 3">
            <a:extLst>
              <a:ext uri="{FF2B5EF4-FFF2-40B4-BE49-F238E27FC236}">
                <a16:creationId xmlns:a16="http://schemas.microsoft.com/office/drawing/2014/main" id="{B4B9C1D0-69B3-4C9F-B633-02E92A4FD817}"/>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35109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5"/>
                                        </p:tgtEl>
                                      </p:cBhvr>
                                      <p:by x="25000" y="25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5"/>
                                        </p:tgtEl>
                                      </p:cBhvr>
                                      <p:by x="400000" y="400000"/>
                                    </p:animScale>
                                  </p:childTnLst>
                                </p:cTn>
                              </p:par>
                            </p:childTnLst>
                          </p:cTn>
                        </p:par>
                        <p:par>
                          <p:cTn id="27" fill="hold">
                            <p:stCondLst>
                              <p:cond delay="2000"/>
                            </p:stCondLst>
                            <p:childTnLst>
                              <p:par>
                                <p:cTn id="28" presetID="6" presetClass="emph" presetSubtype="0" fill="hold" grpId="2" nodeType="afterEffect">
                                  <p:stCondLst>
                                    <p:cond delay="1000"/>
                                  </p:stCondLst>
                                  <p:childTnLst>
                                    <p:animScale>
                                      <p:cBhvr>
                                        <p:cTn id="29" dur="2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8" grpId="0"/>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8715DF1B-B2B6-4543-979B-9A7CA95D8026}"/>
              </a:ext>
            </a:extLst>
          </p:cNvPr>
          <p:cNvSpPr>
            <a:spLocks noGrp="1"/>
          </p:cNvSpPr>
          <p:nvPr>
            <p:ph type="pic" idx="13"/>
          </p:nvPr>
        </p:nvSpPr>
        <p:spPr/>
      </p:sp>
      <p:pic>
        <p:nvPicPr>
          <p:cNvPr id="10" name="Picture Placeholder 1">
            <a:extLst>
              <a:ext uri="{FF2B5EF4-FFF2-40B4-BE49-F238E27FC236}">
                <a16:creationId xmlns:a16="http://schemas.microsoft.com/office/drawing/2014/main" id="{BB7FD533-98DC-476C-BF2F-3C77045F2DC3}"/>
              </a:ext>
            </a:extLst>
          </p:cNvPr>
          <p:cNvPicPr>
            <a:picLocks noChangeAspect="1"/>
          </p:cNvPicPr>
          <p:nvPr/>
        </p:nvPicPr>
        <p:blipFill>
          <a:blip r:embed="rId3">
            <a:extLst>
              <a:ext uri="{28A0092B-C50C-407E-A947-70E740481C1C}">
                <a14:useLocalDpi xmlns:a14="http://schemas.microsoft.com/office/drawing/2010/main" val="0"/>
              </a:ext>
            </a:extLst>
          </a:blip>
          <a:srcRect t="71" b="71"/>
          <a:stretch>
            <a:fillRect/>
          </a:stretch>
        </p:blipFill>
        <p:spPr>
          <a:xfrm>
            <a:off x="0" y="810001"/>
            <a:ext cx="9144000" cy="3348000"/>
          </a:xfrm>
          <a:prstGeom prst="rect">
            <a:avLst/>
          </a:prstGeom>
          <a:solidFill>
            <a:schemeClr val="bg1">
              <a:lumMod val="85000"/>
            </a:schemeClr>
          </a:solidFill>
        </p:spPr>
      </p:pic>
      <p:sp>
        <p:nvSpPr>
          <p:cNvPr id="6" name="Title 5"/>
          <p:cNvSpPr>
            <a:spLocks noGrp="1"/>
          </p:cNvSpPr>
          <p:nvPr>
            <p:ph type="ctrTitle"/>
          </p:nvPr>
        </p:nvSpPr>
        <p:spPr>
          <a:solidFill>
            <a:schemeClr val="tx2">
              <a:alpha val="87000"/>
            </a:schemeClr>
          </a:solidFill>
        </p:spPr>
        <p:txBody>
          <a:bodyPr/>
          <a:lstStyle/>
          <a:p>
            <a:r>
              <a:rPr lang="en-US" dirty="0" err="1"/>
              <a:t>Introductie</a:t>
            </a:r>
            <a:r>
              <a:rPr lang="en-US" dirty="0"/>
              <a:t> van </a:t>
            </a:r>
            <a:br>
              <a:rPr lang="en-US" dirty="0"/>
            </a:br>
            <a:r>
              <a:rPr lang="en-US" dirty="0"/>
              <a:t>AMIS</a:t>
            </a:r>
            <a:br>
              <a:rPr lang="en-US" dirty="0"/>
            </a:br>
            <a:br>
              <a:rPr lang="en-US" dirty="0"/>
            </a:br>
            <a:br>
              <a:rPr lang="en-US" dirty="0"/>
            </a:br>
            <a:endParaRPr lang="nl-NL" dirty="0"/>
          </a:p>
        </p:txBody>
      </p:sp>
      <p:sp>
        <p:nvSpPr>
          <p:cNvPr id="4" name="Footer Placeholder 3"/>
          <p:cNvSpPr>
            <a:spLocks noGrp="1"/>
          </p:cNvSpPr>
          <p:nvPr>
            <p:ph type="ftr" sz="quarter" idx="4294967295"/>
          </p:nvPr>
        </p:nvSpPr>
        <p:spPr>
          <a:xfrm>
            <a:off x="5903913" y="5003800"/>
            <a:ext cx="3240087" cy="107950"/>
          </a:xfrm>
        </p:spPr>
        <p:txBody>
          <a:bodyPr/>
          <a:lstStyle/>
          <a:p>
            <a:r>
              <a:rPr lang="en-US"/>
              <a:t>Business and IT agility through microservice architecture powered by containers and cloud</a:t>
            </a:r>
            <a:endParaRPr lang="nl-NL" dirty="0"/>
          </a:p>
        </p:txBody>
      </p:sp>
      <p:pic>
        <p:nvPicPr>
          <p:cNvPr id="1026" name="Picture 2" descr="Image result for logo fontys">
            <a:extLst>
              <a:ext uri="{FF2B5EF4-FFF2-40B4-BE49-F238E27FC236}">
                <a16:creationId xmlns:a16="http://schemas.microsoft.com/office/drawing/2014/main" id="{F9AE0848-D25F-4140-9BBC-15CCA59FE7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711" b="20241"/>
          <a:stretch/>
        </p:blipFill>
        <p:spPr bwMode="auto">
          <a:xfrm>
            <a:off x="7395882" y="68760"/>
            <a:ext cx="1320053" cy="704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90755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1800" dirty="0"/>
              <a:t>Extended API of microservice</a:t>
            </a:r>
            <a:endParaRPr lang="en-US" sz="1800" dirty="0"/>
          </a:p>
        </p:txBody>
      </p:sp>
      <p:sp>
        <p:nvSpPr>
          <p:cNvPr id="3" name="Text Placeholder 2"/>
          <p:cNvSpPr>
            <a:spLocks noGrp="1"/>
          </p:cNvSpPr>
          <p:nvPr>
            <p:ph idx="1"/>
          </p:nvPr>
        </p:nvSpPr>
        <p:spPr/>
        <p:txBody>
          <a:bodyPr/>
          <a:lstStyle/>
          <a:p>
            <a:r>
              <a:rPr lang="nl-NL" sz="1400" dirty="0"/>
              <a:t>Deployment API</a:t>
            </a:r>
          </a:p>
          <a:p>
            <a:pPr lvl="1"/>
            <a:r>
              <a:rPr lang="nl-NL" sz="1400" dirty="0" err="1"/>
              <a:t>Injectable</a:t>
            </a:r>
            <a:r>
              <a:rPr lang="nl-NL" sz="1400" dirty="0"/>
              <a:t> </a:t>
            </a:r>
            <a:r>
              <a:rPr lang="nl-NL" sz="1400" dirty="0" err="1"/>
              <a:t>dependencies</a:t>
            </a:r>
            <a:r>
              <a:rPr lang="nl-NL" sz="1400" dirty="0"/>
              <a:t> – </a:t>
            </a:r>
            <a:r>
              <a:rPr lang="nl-NL" sz="1400" dirty="0" err="1"/>
              <a:t>reference</a:t>
            </a:r>
            <a:r>
              <a:rPr lang="nl-NL" sz="1400" dirty="0"/>
              <a:t> </a:t>
            </a:r>
            <a:r>
              <a:rPr lang="nl-NL" sz="1400" dirty="0" err="1"/>
              <a:t>to</a:t>
            </a:r>
            <a:r>
              <a:rPr lang="nl-NL" sz="1400" dirty="0"/>
              <a:t> cache, </a:t>
            </a:r>
            <a:r>
              <a:rPr lang="nl-NL" sz="1400" dirty="0" err="1"/>
              <a:t>logging</a:t>
            </a:r>
            <a:r>
              <a:rPr lang="nl-NL" sz="1400" dirty="0"/>
              <a:t>, storage URL, …</a:t>
            </a:r>
          </a:p>
          <a:p>
            <a:pPr lvl="1"/>
            <a:r>
              <a:rPr lang="nl-NL" sz="1400" dirty="0" err="1"/>
              <a:t>Configurable</a:t>
            </a:r>
            <a:r>
              <a:rPr lang="nl-NL" sz="1400" dirty="0"/>
              <a:t> meta-data – run time parameters, log level, </a:t>
            </a:r>
            <a:r>
              <a:rPr lang="nl-NL" sz="1400" dirty="0" err="1"/>
              <a:t>credential</a:t>
            </a:r>
            <a:r>
              <a:rPr lang="nl-NL" sz="1400" dirty="0"/>
              <a:t> (</a:t>
            </a:r>
            <a:r>
              <a:rPr lang="nl-NL" sz="1400" dirty="0" err="1"/>
              <a:t>key</a:t>
            </a:r>
            <a:r>
              <a:rPr lang="nl-NL" sz="1400" dirty="0"/>
              <a:t>)</a:t>
            </a:r>
          </a:p>
          <a:p>
            <a:r>
              <a:rPr lang="nl-NL" sz="1400" dirty="0" err="1"/>
              <a:t>Interaction</a:t>
            </a:r>
            <a:r>
              <a:rPr lang="nl-NL" sz="1400" dirty="0"/>
              <a:t> API</a:t>
            </a:r>
          </a:p>
          <a:p>
            <a:pPr lvl="1"/>
            <a:r>
              <a:rPr lang="nl-NL" sz="1400" dirty="0"/>
              <a:t>REST Resources &amp; Operations – query </a:t>
            </a:r>
            <a:r>
              <a:rPr lang="nl-NL" sz="1400" dirty="0" err="1"/>
              <a:t>and</a:t>
            </a:r>
            <a:r>
              <a:rPr lang="nl-NL" sz="1400" dirty="0"/>
              <a:t> URL parameters, </a:t>
            </a:r>
            <a:r>
              <a:rPr lang="nl-NL" sz="1400" dirty="0" err="1"/>
              <a:t>message</a:t>
            </a:r>
            <a:r>
              <a:rPr lang="nl-NL" sz="1400" dirty="0"/>
              <a:t> formats</a:t>
            </a:r>
          </a:p>
          <a:p>
            <a:pPr lvl="1"/>
            <a:r>
              <a:rPr lang="nl-NL" sz="1400" dirty="0"/>
              <a:t>Events </a:t>
            </a:r>
            <a:r>
              <a:rPr lang="nl-NL" sz="1400" dirty="0" err="1"/>
              <a:t>Consumed</a:t>
            </a:r>
            <a:r>
              <a:rPr lang="nl-NL" sz="1400" dirty="0"/>
              <a:t> – </a:t>
            </a:r>
            <a:r>
              <a:rPr lang="nl-NL" sz="1400" dirty="0" err="1"/>
              <a:t>alternative</a:t>
            </a:r>
            <a:r>
              <a:rPr lang="nl-NL" sz="1400" dirty="0"/>
              <a:t> way </a:t>
            </a:r>
            <a:r>
              <a:rPr lang="nl-NL" sz="1400" dirty="0" err="1"/>
              <a:t>to</a:t>
            </a:r>
            <a:r>
              <a:rPr lang="nl-NL" sz="1400" dirty="0"/>
              <a:t> call | </a:t>
            </a:r>
            <a:r>
              <a:rPr lang="nl-NL" sz="1400" dirty="0" err="1"/>
              <a:t>activate</a:t>
            </a:r>
            <a:r>
              <a:rPr lang="nl-NL" sz="1400" dirty="0"/>
              <a:t>  a microservice </a:t>
            </a:r>
          </a:p>
          <a:p>
            <a:pPr lvl="2"/>
            <a:r>
              <a:rPr lang="nl-NL" sz="1400" dirty="0"/>
              <a:t>Reference </a:t>
            </a:r>
            <a:r>
              <a:rPr lang="nl-NL" sz="1400" dirty="0" err="1"/>
              <a:t>to</a:t>
            </a:r>
            <a:r>
              <a:rPr lang="nl-NL" sz="1400" dirty="0"/>
              <a:t> entry in Event </a:t>
            </a:r>
            <a:r>
              <a:rPr lang="nl-NL" sz="1400" dirty="0" err="1"/>
              <a:t>Catalog</a:t>
            </a:r>
            <a:endParaRPr lang="nl-NL" sz="1400" dirty="0"/>
          </a:p>
          <a:p>
            <a:pPr lvl="2"/>
            <a:r>
              <a:rPr lang="nl-NL" sz="1400" dirty="0"/>
              <a:t>May </a:t>
            </a:r>
            <a:r>
              <a:rPr lang="nl-NL" sz="1400" dirty="0" err="1"/>
              <a:t>include</a:t>
            </a:r>
            <a:r>
              <a:rPr lang="nl-NL" sz="1400" dirty="0"/>
              <a:t> </a:t>
            </a:r>
            <a:r>
              <a:rPr lang="nl-NL" sz="1400" dirty="0" err="1"/>
              <a:t>reference</a:t>
            </a:r>
            <a:r>
              <a:rPr lang="nl-NL" sz="1400" dirty="0"/>
              <a:t> </a:t>
            </a:r>
            <a:r>
              <a:rPr lang="nl-NL" sz="1400" dirty="0" err="1"/>
              <a:t>to</a:t>
            </a:r>
            <a:r>
              <a:rPr lang="nl-NL" sz="1400" dirty="0"/>
              <a:t> shared Cache Resource</a:t>
            </a:r>
          </a:p>
          <a:p>
            <a:pPr lvl="1"/>
            <a:r>
              <a:rPr lang="nl-NL" sz="1400" dirty="0"/>
              <a:t>Events </a:t>
            </a:r>
            <a:r>
              <a:rPr lang="nl-NL" sz="1400" dirty="0" err="1"/>
              <a:t>Produced</a:t>
            </a:r>
            <a:r>
              <a:rPr lang="nl-NL" sz="1400" dirty="0"/>
              <a:t> – </a:t>
            </a:r>
            <a:r>
              <a:rPr lang="nl-NL" sz="1400" dirty="0" err="1"/>
              <a:t>alternative</a:t>
            </a:r>
            <a:r>
              <a:rPr lang="nl-NL" sz="1400" dirty="0"/>
              <a:t> output </a:t>
            </a:r>
            <a:r>
              <a:rPr lang="nl-NL" sz="1400" dirty="0" err="1"/>
              <a:t>from</a:t>
            </a:r>
            <a:r>
              <a:rPr lang="nl-NL" sz="1400" dirty="0"/>
              <a:t> microservice</a:t>
            </a:r>
          </a:p>
          <a:p>
            <a:pPr lvl="2"/>
            <a:r>
              <a:rPr lang="nl-NL" sz="1400" dirty="0"/>
              <a:t>Event </a:t>
            </a:r>
            <a:r>
              <a:rPr lang="nl-NL" sz="1400" dirty="0" err="1"/>
              <a:t>can</a:t>
            </a:r>
            <a:r>
              <a:rPr lang="nl-NL" sz="1400" dirty="0"/>
              <a:t> </a:t>
            </a:r>
            <a:r>
              <a:rPr lang="nl-NL" sz="1400" dirty="0" err="1"/>
              <a:t>be</a:t>
            </a:r>
            <a:r>
              <a:rPr lang="nl-NL" sz="1400" dirty="0"/>
              <a:t> </a:t>
            </a:r>
            <a:r>
              <a:rPr lang="nl-NL" sz="1400" dirty="0" err="1"/>
              <a:t>an</a:t>
            </a:r>
            <a:r>
              <a:rPr lang="nl-NL" sz="1400" dirty="0"/>
              <a:t> </a:t>
            </a:r>
            <a:r>
              <a:rPr lang="nl-NL" sz="1400" dirty="0" err="1"/>
              <a:t>asynchronous</a:t>
            </a:r>
            <a:r>
              <a:rPr lang="nl-NL" sz="1400" dirty="0"/>
              <a:t> response </a:t>
            </a:r>
            <a:r>
              <a:rPr lang="nl-NL" sz="1400" dirty="0" err="1"/>
              <a:t>to</a:t>
            </a:r>
            <a:r>
              <a:rPr lang="nl-NL" sz="1400" dirty="0"/>
              <a:t> a </a:t>
            </a:r>
            <a:r>
              <a:rPr lang="nl-NL" sz="1400" dirty="0" err="1"/>
              <a:t>stateless</a:t>
            </a:r>
            <a:r>
              <a:rPr lang="nl-NL" sz="1400" dirty="0"/>
              <a:t> </a:t>
            </a:r>
            <a:r>
              <a:rPr lang="nl-NL" sz="1400" dirty="0" err="1"/>
              <a:t>consumer</a:t>
            </a:r>
            <a:r>
              <a:rPr lang="nl-NL" sz="1400" dirty="0"/>
              <a:t> </a:t>
            </a:r>
            <a:endParaRPr lang="en-US" sz="1400" dirty="0"/>
          </a:p>
        </p:txBody>
      </p:sp>
      <p:grpSp>
        <p:nvGrpSpPr>
          <p:cNvPr id="10" name="Group 9"/>
          <p:cNvGrpSpPr/>
          <p:nvPr/>
        </p:nvGrpSpPr>
        <p:grpSpPr>
          <a:xfrm>
            <a:off x="6842155" y="605562"/>
            <a:ext cx="1876983" cy="1344413"/>
            <a:chOff x="12919162" y="955717"/>
            <a:chExt cx="1582583" cy="1128338"/>
          </a:xfrm>
        </p:grpSpPr>
        <p:sp>
          <p:nvSpPr>
            <p:cNvPr id="4" name="Rounded Rectangle 3"/>
            <p:cNvSpPr/>
            <p:nvPr/>
          </p:nvSpPr>
          <p:spPr>
            <a:xfrm>
              <a:off x="13299165" y="1032495"/>
              <a:ext cx="88011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5" name="Rounded Rectangle 4"/>
            <p:cNvSpPr/>
            <p:nvPr/>
          </p:nvSpPr>
          <p:spPr>
            <a:xfrm>
              <a:off x="13299165" y="1032495"/>
              <a:ext cx="880110" cy="22479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6" name="Lightning Bolt 5"/>
            <p:cNvSpPr/>
            <p:nvPr/>
          </p:nvSpPr>
          <p:spPr>
            <a:xfrm>
              <a:off x="13969344" y="135253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7" name="Right Arrow 6"/>
            <p:cNvSpPr/>
            <p:nvPr/>
          </p:nvSpPr>
          <p:spPr>
            <a:xfrm>
              <a:off x="14276664" y="139216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8" name="Lightning Bolt 7"/>
            <p:cNvSpPr/>
            <p:nvPr/>
          </p:nvSpPr>
          <p:spPr>
            <a:xfrm>
              <a:off x="13031703" y="9557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9" name="Right Arrow 8"/>
            <p:cNvSpPr/>
            <p:nvPr/>
          </p:nvSpPr>
          <p:spPr>
            <a:xfrm>
              <a:off x="12919162" y="116526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grpSp>
      <p:sp>
        <p:nvSpPr>
          <p:cNvPr id="11" name="Up Arrow 10"/>
          <p:cNvSpPr/>
          <p:nvPr/>
        </p:nvSpPr>
        <p:spPr>
          <a:xfrm>
            <a:off x="7605509" y="1700439"/>
            <a:ext cx="482188" cy="499070"/>
          </a:xfrm>
          <a:prstGeom prs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2" name="Footer Placeholder 11">
            <a:extLst>
              <a:ext uri="{FF2B5EF4-FFF2-40B4-BE49-F238E27FC236}">
                <a16:creationId xmlns:a16="http://schemas.microsoft.com/office/drawing/2014/main" id="{7BED5227-4AE8-4356-87B3-3C250626698E}"/>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1560140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319980"/>
            <a:ext cx="7703999" cy="1703959"/>
          </a:xfrm>
        </p:spPr>
        <p:txBody>
          <a:bodyPr/>
          <a:lstStyle/>
          <a:p>
            <a:pPr algn="ctr"/>
            <a:r>
              <a:rPr lang="en-US" sz="8800" dirty="0"/>
              <a:t>How?</a:t>
            </a:r>
            <a:br>
              <a:rPr lang="en-US" sz="8800" dirty="0"/>
            </a:br>
            <a:r>
              <a:rPr lang="en-US" sz="8000" dirty="0"/>
              <a:t>Run &amp; Operate</a:t>
            </a:r>
            <a:endParaRPr lang="nl-NL" sz="8000"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17114543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&amp; Operate </a:t>
            </a:r>
            <a:r>
              <a:rPr lang="en-US" dirty="0" err="1"/>
              <a:t>Microservices</a:t>
            </a:r>
            <a:endParaRPr lang="nl-NL" dirty="0"/>
          </a:p>
        </p:txBody>
      </p:sp>
      <p:sp>
        <p:nvSpPr>
          <p:cNvPr id="3" name="Content Placeholder 2"/>
          <p:cNvSpPr>
            <a:spLocks noGrp="1"/>
          </p:cNvSpPr>
          <p:nvPr>
            <p:ph idx="1"/>
          </p:nvPr>
        </p:nvSpPr>
        <p:spPr/>
        <p:txBody>
          <a:bodyPr/>
          <a:lstStyle/>
          <a:p>
            <a:pPr lvl="1"/>
            <a:r>
              <a:rPr lang="en-US" dirty="0"/>
              <a:t>Rapid rollout</a:t>
            </a:r>
          </a:p>
          <a:p>
            <a:pPr lvl="2"/>
            <a:r>
              <a:rPr lang="en-US" dirty="0"/>
              <a:t>Including scale out &amp; recover</a:t>
            </a:r>
          </a:p>
          <a:p>
            <a:pPr lvl="1"/>
            <a:r>
              <a:rPr lang="en-US" dirty="0"/>
              <a:t>Non breaking upgrade &amp; rollback</a:t>
            </a:r>
            <a:br>
              <a:rPr lang="en-US" dirty="0"/>
            </a:br>
            <a:r>
              <a:rPr lang="en-US" dirty="0"/>
              <a:t>strategies (e.g. canary release)</a:t>
            </a:r>
          </a:p>
          <a:p>
            <a:pPr lvl="1"/>
            <a:r>
              <a:rPr lang="en-US" dirty="0"/>
              <a:t>Agile infrastructure</a:t>
            </a:r>
          </a:p>
          <a:p>
            <a:pPr lvl="2"/>
            <a:r>
              <a:rPr lang="en-US" dirty="0"/>
              <a:t>Relocate, independent of</a:t>
            </a:r>
            <a:br>
              <a:rPr lang="en-US" dirty="0"/>
            </a:br>
            <a:r>
              <a:rPr lang="en-US" dirty="0"/>
              <a:t>infra specifics</a:t>
            </a:r>
          </a:p>
          <a:p>
            <a:pPr lvl="1"/>
            <a:r>
              <a:rPr lang="en-US" dirty="0"/>
              <a:t>Health management</a:t>
            </a:r>
          </a:p>
          <a:p>
            <a:pPr lvl="2"/>
            <a:r>
              <a:rPr lang="en-US" dirty="0"/>
              <a:t>Monitor and safeguard SLA requirements on response time, success and availability</a:t>
            </a:r>
          </a:p>
          <a:p>
            <a:pPr lvl="1"/>
            <a:r>
              <a:rPr lang="en-US" dirty="0"/>
              <a:t>Scale elastically </a:t>
            </a:r>
          </a:p>
          <a:p>
            <a:pPr lvl="1"/>
            <a:r>
              <a:rPr lang="en-US" dirty="0"/>
              <a:t>TCO management</a:t>
            </a:r>
          </a:p>
          <a:p>
            <a:pPr lvl="1"/>
            <a:r>
              <a:rPr lang="en-US" dirty="0"/>
              <a:t>DevOps: one team creates and runs</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grpSp>
        <p:nvGrpSpPr>
          <p:cNvPr id="6" name="Group 5"/>
          <p:cNvGrpSpPr/>
          <p:nvPr/>
        </p:nvGrpSpPr>
        <p:grpSpPr>
          <a:xfrm>
            <a:off x="4192395" y="792000"/>
            <a:ext cx="4743622" cy="1320424"/>
            <a:chOff x="-107973" y="1987274"/>
            <a:chExt cx="9313871" cy="2230307"/>
          </a:xfrm>
        </p:grpSpPr>
        <p:sp>
          <p:nvSpPr>
            <p:cNvPr id="7" name="Oval 6"/>
            <p:cNvSpPr/>
            <p:nvPr/>
          </p:nvSpPr>
          <p:spPr>
            <a:xfrm>
              <a:off x="5574500" y="1994628"/>
              <a:ext cx="1752600" cy="150321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700"/>
            </a:p>
          </p:txBody>
        </p:sp>
        <p:sp>
          <p:nvSpPr>
            <p:cNvPr id="8" name="Oval 7"/>
            <p:cNvSpPr/>
            <p:nvPr/>
          </p:nvSpPr>
          <p:spPr>
            <a:xfrm>
              <a:off x="7453298" y="1987274"/>
              <a:ext cx="1752600" cy="150321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9" name="Oval 8"/>
            <p:cNvSpPr/>
            <p:nvPr/>
          </p:nvSpPr>
          <p:spPr>
            <a:xfrm>
              <a:off x="1770826" y="2016531"/>
              <a:ext cx="1752600" cy="150321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700"/>
            </a:p>
          </p:txBody>
        </p:sp>
        <p:sp>
          <p:nvSpPr>
            <p:cNvPr id="10" name="Oval 9"/>
            <p:cNvSpPr/>
            <p:nvPr/>
          </p:nvSpPr>
          <p:spPr>
            <a:xfrm>
              <a:off x="-107973" y="2039713"/>
              <a:ext cx="1752600" cy="15032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11" name="Oval 10"/>
            <p:cNvSpPr/>
            <p:nvPr/>
          </p:nvSpPr>
          <p:spPr>
            <a:xfrm>
              <a:off x="3695699" y="2001982"/>
              <a:ext cx="1752600" cy="15032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a:p>
          </p:txBody>
        </p:sp>
        <p:sp>
          <p:nvSpPr>
            <p:cNvPr id="12" name="Rectangle 11"/>
            <p:cNvSpPr/>
            <p:nvPr/>
          </p:nvSpPr>
          <p:spPr>
            <a:xfrm>
              <a:off x="850605" y="3331535"/>
              <a:ext cx="7924800" cy="886046"/>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dirty="0"/>
            </a:p>
          </p:txBody>
        </p:sp>
        <p:sp>
          <p:nvSpPr>
            <p:cNvPr id="13" name="TextBox 12"/>
            <p:cNvSpPr txBox="1"/>
            <p:nvPr/>
          </p:nvSpPr>
          <p:spPr>
            <a:xfrm>
              <a:off x="1901343" y="3816074"/>
              <a:ext cx="5108889" cy="337910"/>
            </a:xfrm>
            <a:prstGeom prst="rect">
              <a:avLst/>
            </a:prstGeom>
            <a:noFill/>
          </p:spPr>
          <p:txBody>
            <a:bodyPr wrap="none" rtlCol="0">
              <a:spAutoFit/>
            </a:bodyPr>
            <a:lstStyle/>
            <a:p>
              <a:r>
                <a:rPr lang="en-US" sz="700" dirty="0"/>
                <a:t>Generic Infrastructure Platform for running DevOps Products</a:t>
              </a:r>
              <a:endParaRPr lang="nl-NL" sz="700" dirty="0"/>
            </a:p>
          </p:txBody>
        </p:sp>
      </p:grpSp>
      <p:sp>
        <p:nvSpPr>
          <p:cNvPr id="14" name="TextBox 13"/>
          <p:cNvSpPr txBox="1"/>
          <p:nvPr/>
        </p:nvSpPr>
        <p:spPr>
          <a:xfrm>
            <a:off x="4472889" y="921670"/>
            <a:ext cx="391454" cy="523220"/>
          </a:xfrm>
          <a:prstGeom prst="rect">
            <a:avLst/>
          </a:prstGeom>
          <a:noFill/>
        </p:spPr>
        <p:txBody>
          <a:bodyPr wrap="none" rtlCol="0">
            <a:spAutoFit/>
          </a:bodyPr>
          <a:lstStyle/>
          <a:p>
            <a:r>
              <a:rPr lang="nl-NL" sz="2800" dirty="0"/>
              <a:t>µ</a:t>
            </a:r>
          </a:p>
        </p:txBody>
      </p:sp>
      <p:sp>
        <p:nvSpPr>
          <p:cNvPr id="15" name="TextBox 14"/>
          <p:cNvSpPr txBox="1"/>
          <p:nvPr/>
        </p:nvSpPr>
        <p:spPr>
          <a:xfrm>
            <a:off x="5438518" y="921670"/>
            <a:ext cx="391454" cy="523220"/>
          </a:xfrm>
          <a:prstGeom prst="rect">
            <a:avLst/>
          </a:prstGeom>
          <a:noFill/>
        </p:spPr>
        <p:txBody>
          <a:bodyPr wrap="none" rtlCol="0">
            <a:spAutoFit/>
          </a:bodyPr>
          <a:lstStyle/>
          <a:p>
            <a:r>
              <a:rPr lang="nl-NL" sz="2800" dirty="0"/>
              <a:t>µ</a:t>
            </a:r>
          </a:p>
        </p:txBody>
      </p:sp>
      <p:sp>
        <p:nvSpPr>
          <p:cNvPr id="16" name="TextBox 15"/>
          <p:cNvSpPr txBox="1"/>
          <p:nvPr/>
        </p:nvSpPr>
        <p:spPr>
          <a:xfrm>
            <a:off x="6404148" y="921670"/>
            <a:ext cx="391454" cy="523220"/>
          </a:xfrm>
          <a:prstGeom prst="rect">
            <a:avLst/>
          </a:prstGeom>
          <a:noFill/>
        </p:spPr>
        <p:txBody>
          <a:bodyPr wrap="none" rtlCol="0">
            <a:spAutoFit/>
          </a:bodyPr>
          <a:lstStyle/>
          <a:p>
            <a:r>
              <a:rPr lang="nl-NL" sz="2800" dirty="0"/>
              <a:t>µ</a:t>
            </a:r>
          </a:p>
        </p:txBody>
      </p:sp>
      <p:sp>
        <p:nvSpPr>
          <p:cNvPr id="17" name="TextBox 16"/>
          <p:cNvSpPr txBox="1"/>
          <p:nvPr/>
        </p:nvSpPr>
        <p:spPr>
          <a:xfrm>
            <a:off x="7369777" y="921670"/>
            <a:ext cx="391454" cy="523220"/>
          </a:xfrm>
          <a:prstGeom prst="rect">
            <a:avLst/>
          </a:prstGeom>
          <a:noFill/>
        </p:spPr>
        <p:txBody>
          <a:bodyPr wrap="none" rtlCol="0">
            <a:spAutoFit/>
          </a:bodyPr>
          <a:lstStyle/>
          <a:p>
            <a:r>
              <a:rPr lang="nl-NL" sz="2800" dirty="0"/>
              <a:t>µ</a:t>
            </a:r>
          </a:p>
        </p:txBody>
      </p:sp>
      <p:sp>
        <p:nvSpPr>
          <p:cNvPr id="18" name="TextBox 17"/>
          <p:cNvSpPr txBox="1"/>
          <p:nvPr/>
        </p:nvSpPr>
        <p:spPr>
          <a:xfrm>
            <a:off x="8335407" y="921670"/>
            <a:ext cx="391454" cy="523220"/>
          </a:xfrm>
          <a:prstGeom prst="rect">
            <a:avLst/>
          </a:prstGeom>
          <a:noFill/>
        </p:spPr>
        <p:txBody>
          <a:bodyPr wrap="none" rtlCol="0">
            <a:spAutoFit/>
          </a:bodyPr>
          <a:lstStyle/>
          <a:p>
            <a:r>
              <a:rPr lang="nl-NL" sz="2800" dirty="0"/>
              <a:t>µ</a:t>
            </a:r>
          </a:p>
        </p:txBody>
      </p:sp>
    </p:spTree>
    <p:extLst>
      <p:ext uri="{BB962C8B-B14F-4D97-AF65-F5344CB8AC3E}">
        <p14:creationId xmlns:p14="http://schemas.microsoft.com/office/powerpoint/2010/main" val="34867586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elephant in the room…</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6" name="Picture 8" descr="Image result for docker hub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604" y="1549593"/>
            <a:ext cx="8658949" cy="25528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79872" y="385749"/>
            <a:ext cx="1025922" cy="276999"/>
          </a:xfrm>
          <a:prstGeom prst="rect">
            <a:avLst/>
          </a:prstGeom>
          <a:solidFill>
            <a:schemeClr val="bg1"/>
          </a:solidFill>
        </p:spPr>
        <p:txBody>
          <a:bodyPr wrap="none" lIns="0" tIns="0" rIns="0" bIns="0" rtlCol="0">
            <a:spAutoFit/>
          </a:bodyPr>
          <a:lstStyle/>
          <a:p>
            <a:r>
              <a:rPr lang="en-US" sz="1800" b="1" dirty="0">
                <a:solidFill>
                  <a:schemeClr val="tx2"/>
                </a:solidFill>
                <a:latin typeface="+mj-lt"/>
                <a:ea typeface="+mj-ea"/>
                <a:cs typeface="+mj-cs"/>
              </a:rPr>
              <a:t>  whale    </a:t>
            </a:r>
            <a:endParaRPr lang="nl-NL" sz="1800" b="1" dirty="0" err="1">
              <a:solidFill>
                <a:schemeClr val="tx2"/>
              </a:solidFill>
              <a:latin typeface="+mj-lt"/>
              <a:ea typeface="+mj-ea"/>
              <a:cs typeface="+mj-cs"/>
            </a:endParaRPr>
          </a:p>
        </p:txBody>
      </p:sp>
      <p:pic>
        <p:nvPicPr>
          <p:cNvPr id="4098" name="Picture 2" descr="Image result for containerd logo">
            <a:extLst>
              <a:ext uri="{FF2B5EF4-FFF2-40B4-BE49-F238E27FC236}">
                <a16:creationId xmlns:a16="http://schemas.microsoft.com/office/drawing/2014/main" id="{5B4C30E7-C795-4C58-AB00-A0F99D584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029" y="4207784"/>
            <a:ext cx="2736337" cy="8209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rkt logo container">
            <a:extLst>
              <a:ext uri="{FF2B5EF4-FFF2-40B4-BE49-F238E27FC236}">
                <a16:creationId xmlns:a16="http://schemas.microsoft.com/office/drawing/2014/main" id="{DF48C2A3-8C6F-4C19-9978-8D65FDF70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737" y="3797250"/>
            <a:ext cx="1639116" cy="16391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oci container">
            <a:extLst>
              <a:ext uri="{FF2B5EF4-FFF2-40B4-BE49-F238E27FC236}">
                <a16:creationId xmlns:a16="http://schemas.microsoft.com/office/drawing/2014/main" id="{5A47CE64-0D9D-4F3D-814F-4B52DA04D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147" y="4439578"/>
            <a:ext cx="2083979" cy="468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8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500"/>
                                        <p:tgtEl>
                                          <p:spTgt spid="4102"/>
                                        </p:tgtEl>
                                      </p:cBhvr>
                                    </p:animEffect>
                                  </p:childTnLst>
                                </p:cTn>
                              </p:par>
                              <p:par>
                                <p:cTn id="18" presetID="10" presetClass="entr" presetSubtype="0" fill="hold" nodeType="withEffect">
                                  <p:stCondLst>
                                    <p:cond delay="0"/>
                                  </p:stCondLst>
                                  <p:childTnLst>
                                    <p:set>
                                      <p:cBhvr>
                                        <p:cTn id="19" dur="1" fill="hold">
                                          <p:stCondLst>
                                            <p:cond delay="0"/>
                                          </p:stCondLst>
                                        </p:cTn>
                                        <p:tgtEl>
                                          <p:spTgt spid="4098"/>
                                        </p:tgtEl>
                                        <p:attrNameLst>
                                          <p:attrName>style.visibility</p:attrName>
                                        </p:attrNameLst>
                                      </p:cBhvr>
                                      <p:to>
                                        <p:strVal val="visible"/>
                                      </p:to>
                                    </p:set>
                                    <p:animEffect transition="in" filter="fade">
                                      <p:cBhvr>
                                        <p:cTn id="20" dur="500"/>
                                        <p:tgtEl>
                                          <p:spTgt spid="4098"/>
                                        </p:tgtEl>
                                      </p:cBhvr>
                                    </p:animEffect>
                                  </p:childTnLst>
                                </p:cTn>
                              </p:par>
                              <p:par>
                                <p:cTn id="21" presetID="10" presetClass="entr" presetSubtype="0" fill="hold" nodeType="withEffect">
                                  <p:stCondLst>
                                    <p:cond delay="0"/>
                                  </p:stCondLst>
                                  <p:childTnLst>
                                    <p:set>
                                      <p:cBhvr>
                                        <p:cTn id="22" dur="1" fill="hold">
                                          <p:stCondLst>
                                            <p:cond delay="0"/>
                                          </p:stCondLst>
                                        </p:cTn>
                                        <p:tgtEl>
                                          <p:spTgt spid="4100"/>
                                        </p:tgtEl>
                                        <p:attrNameLst>
                                          <p:attrName>style.visibility</p:attrName>
                                        </p:attrNameLst>
                                      </p:cBhvr>
                                      <p:to>
                                        <p:strVal val="visible"/>
                                      </p:to>
                                    </p:set>
                                    <p:animEffect transition="in" filter="fade">
                                      <p:cBhvr>
                                        <p:cTn id="23"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for Oracle </a:t>
            </a:r>
            <a:r>
              <a:rPr lang="en-US" dirty="0" err="1"/>
              <a:t>OpenWorld</a:t>
            </a:r>
            <a:r>
              <a:rPr lang="en-US" dirty="0"/>
              <a:t> Demo</a:t>
            </a:r>
            <a:br>
              <a:rPr lang="en-US" dirty="0"/>
            </a:br>
            <a:r>
              <a:rPr lang="en-US" dirty="0"/>
              <a:t>What I needed</a:t>
            </a:r>
            <a:endParaRPr lang="nl-NL" dirty="0"/>
          </a:p>
        </p:txBody>
      </p:sp>
      <p:sp>
        <p:nvSpPr>
          <p:cNvPr id="3" name="Content Placeholder 2"/>
          <p:cNvSpPr>
            <a:spLocks noGrp="1"/>
          </p:cNvSpPr>
          <p:nvPr>
            <p:ph idx="1"/>
          </p:nvPr>
        </p:nvSpPr>
        <p:spPr/>
        <p:txBody>
          <a:bodyPr/>
          <a:lstStyle/>
          <a:p>
            <a:r>
              <a:rPr lang="en-US" dirty="0"/>
              <a:t>Local installation of a Kafka Cluster</a:t>
            </a:r>
          </a:p>
          <a:p>
            <a:pPr lvl="1"/>
            <a:r>
              <a:rPr lang="en-US" dirty="0"/>
              <a:t>At least one Broker node and the Zookeeper</a:t>
            </a:r>
            <a:endParaRPr lang="nl-NL" dirty="0"/>
          </a:p>
        </p:txBody>
      </p:sp>
      <p:sp>
        <p:nvSpPr>
          <p:cNvPr id="61" name="Rounded Rectangle 60"/>
          <p:cNvSpPr/>
          <p:nvPr/>
        </p:nvSpPr>
        <p:spPr>
          <a:xfrm>
            <a:off x="4193450" y="2771939"/>
            <a:ext cx="1092017" cy="644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Kafka Broker</a:t>
            </a:r>
            <a:endParaRPr lang="nl-NL" dirty="0"/>
          </a:p>
        </p:txBody>
      </p:sp>
      <p:sp>
        <p:nvSpPr>
          <p:cNvPr id="62" name="Rounded Rectangle 61"/>
          <p:cNvSpPr/>
          <p:nvPr/>
        </p:nvSpPr>
        <p:spPr>
          <a:xfrm>
            <a:off x="2601473" y="3560623"/>
            <a:ext cx="1092017" cy="644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Zookeeper</a:t>
            </a:r>
            <a:endParaRPr lang="nl-NL" dirty="0"/>
          </a:p>
        </p:txBody>
      </p:sp>
      <p:pic>
        <p:nvPicPr>
          <p:cNvPr id="73"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39459" y="42277"/>
            <a:ext cx="4412774" cy="2319535"/>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p:cNvSpPr/>
          <p:nvPr/>
        </p:nvSpPr>
        <p:spPr>
          <a:xfrm>
            <a:off x="1196797" y="1845131"/>
            <a:ext cx="1745095" cy="926808"/>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a:t>Demo Application</a:t>
            </a:r>
            <a:br>
              <a:rPr lang="nl-NL" dirty="0"/>
            </a:br>
            <a:br>
              <a:rPr lang="nl-NL" dirty="0"/>
            </a:br>
            <a:endParaRPr lang="en-US" dirty="0"/>
          </a:p>
        </p:txBody>
      </p:sp>
      <p:pic>
        <p:nvPicPr>
          <p:cNvPr id="75" name="Picture 3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1989" y="2083923"/>
            <a:ext cx="1443144" cy="721572"/>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Elbow Connector 76"/>
          <p:cNvCxnSpPr>
            <a:stCxn id="61" idx="2"/>
            <a:endCxn id="62" idx="3"/>
          </p:cNvCxnSpPr>
          <p:nvPr/>
        </p:nvCxnSpPr>
        <p:spPr>
          <a:xfrm rot="5400000">
            <a:off x="3983304" y="3126810"/>
            <a:ext cx="466342" cy="10459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74" idx="3"/>
            <a:endCxn id="61" idx="1"/>
          </p:cNvCxnSpPr>
          <p:nvPr/>
        </p:nvCxnSpPr>
        <p:spPr>
          <a:xfrm>
            <a:off x="2941892" y="2308535"/>
            <a:ext cx="1251558" cy="785746"/>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cxnSp>
        <p:nvCxnSpPr>
          <p:cNvPr id="83" name="Straight Arrow Connector 82"/>
          <p:cNvCxnSpPr>
            <a:stCxn id="75" idx="2"/>
            <a:endCxn id="62" idx="0"/>
          </p:cNvCxnSpPr>
          <p:nvPr/>
        </p:nvCxnSpPr>
        <p:spPr>
          <a:xfrm>
            <a:off x="2163561" y="2805495"/>
            <a:ext cx="983921" cy="755128"/>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sp>
        <p:nvSpPr>
          <p:cNvPr id="4" name="Footer Placeholder 3">
            <a:extLst>
              <a:ext uri="{FF2B5EF4-FFF2-40B4-BE49-F238E27FC236}">
                <a16:creationId xmlns:a16="http://schemas.microsoft.com/office/drawing/2014/main" id="{DEABC1E3-A0F7-42E5-B3DC-6F527CCB1C68}"/>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94329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1" grpId="0" animBg="1"/>
      <p:bldP spid="62" grpId="0" animBg="1"/>
      <p:bldP spid="7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32"/>
          <p:cNvPicPr>
            <a:picLocks noChangeAspect="1"/>
          </p:cNvPicPr>
          <p:nvPr/>
        </p:nvPicPr>
        <p:blipFill>
          <a:blip r:embed="rId2"/>
          <a:stretch>
            <a:fillRect/>
          </a:stretch>
        </p:blipFill>
        <p:spPr>
          <a:xfrm>
            <a:off x="3944349" y="3168365"/>
            <a:ext cx="2784447" cy="1586222"/>
          </a:xfrm>
          <a:prstGeom prst="rect">
            <a:avLst/>
          </a:prstGeom>
        </p:spPr>
      </p:pic>
      <p:sp>
        <p:nvSpPr>
          <p:cNvPr id="2" name="Title 1"/>
          <p:cNvSpPr>
            <a:spLocks noGrp="1"/>
          </p:cNvSpPr>
          <p:nvPr>
            <p:ph type="title"/>
          </p:nvPr>
        </p:nvSpPr>
        <p:spPr/>
        <p:txBody>
          <a:bodyPr/>
          <a:lstStyle/>
          <a:p>
            <a:r>
              <a:rPr lang="en-US" dirty="0"/>
              <a:t>Setup for Oracle </a:t>
            </a:r>
            <a:r>
              <a:rPr lang="en-US" dirty="0" err="1"/>
              <a:t>OpenWorld</a:t>
            </a:r>
            <a:r>
              <a:rPr lang="en-US" dirty="0"/>
              <a:t> Demo</a:t>
            </a:r>
            <a:br>
              <a:rPr lang="en-US" dirty="0"/>
            </a:br>
            <a:r>
              <a:rPr lang="en-US" dirty="0"/>
              <a:t>What I received from Guido</a:t>
            </a:r>
            <a:endParaRPr lang="nl-NL" dirty="0"/>
          </a:p>
        </p:txBody>
      </p:sp>
      <p:sp>
        <p:nvSpPr>
          <p:cNvPr id="3" name="Content Placeholder 2"/>
          <p:cNvSpPr>
            <a:spLocks noGrp="1"/>
          </p:cNvSpPr>
          <p:nvPr>
            <p:ph idx="1"/>
          </p:nvPr>
        </p:nvSpPr>
        <p:spPr/>
        <p:txBody>
          <a:bodyPr/>
          <a:lstStyle/>
          <a:p>
            <a:r>
              <a:rPr lang="en-US" dirty="0"/>
              <a:t>Simple text file – 140 lines</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6" name="Picture 5"/>
          <p:cNvPicPr>
            <a:picLocks noChangeAspect="1"/>
          </p:cNvPicPr>
          <p:nvPr/>
        </p:nvPicPr>
        <p:blipFill>
          <a:blip r:embed="rId3"/>
          <a:stretch>
            <a:fillRect/>
          </a:stretch>
        </p:blipFill>
        <p:spPr>
          <a:xfrm>
            <a:off x="4158015" y="1432800"/>
            <a:ext cx="3985605" cy="320068"/>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875491" y="1342722"/>
            <a:ext cx="1848776" cy="3517278"/>
          </a:xfrm>
          <a:prstGeom prst="rect">
            <a:avLst/>
          </a:prstGeom>
        </p:spPr>
      </p:pic>
      <p:cxnSp>
        <p:nvCxnSpPr>
          <p:cNvPr id="9" name="Straight Arrow Connector 8"/>
          <p:cNvCxnSpPr/>
          <p:nvPr/>
        </p:nvCxnSpPr>
        <p:spPr>
          <a:xfrm flipH="1">
            <a:off x="4773600" y="2623627"/>
            <a:ext cx="2130541" cy="717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911327" y="2201973"/>
            <a:ext cx="1440673" cy="400110"/>
          </a:xfrm>
          <a:prstGeom prst="rect">
            <a:avLst/>
          </a:prstGeom>
          <a:noFill/>
        </p:spPr>
        <p:txBody>
          <a:bodyPr wrap="square" lIns="0" tIns="0" rIns="0" bIns="0" rtlCol="0">
            <a:spAutoFit/>
          </a:bodyPr>
          <a:lstStyle/>
          <a:p>
            <a:r>
              <a:rPr lang="en-US" sz="1300" dirty="0"/>
              <a:t>Name of Docker image to run</a:t>
            </a:r>
            <a:endParaRPr lang="nl-NL" sz="1300" dirty="0" err="1"/>
          </a:p>
        </p:txBody>
      </p:sp>
      <p:cxnSp>
        <p:nvCxnSpPr>
          <p:cNvPr id="12" name="Straight Arrow Connector 11"/>
          <p:cNvCxnSpPr/>
          <p:nvPr/>
        </p:nvCxnSpPr>
        <p:spPr>
          <a:xfrm flipH="1">
            <a:off x="5191200" y="3206089"/>
            <a:ext cx="1647926" cy="3353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67935" y="2932554"/>
            <a:ext cx="2268708" cy="400110"/>
          </a:xfrm>
          <a:prstGeom prst="rect">
            <a:avLst/>
          </a:prstGeom>
          <a:noFill/>
        </p:spPr>
        <p:txBody>
          <a:bodyPr wrap="square" lIns="0" tIns="0" rIns="0" bIns="0" rtlCol="0">
            <a:spAutoFit/>
          </a:bodyPr>
          <a:lstStyle/>
          <a:p>
            <a:r>
              <a:rPr lang="en-US" sz="1300" dirty="0"/>
              <a:t>Hostname on internal network between Docker containers</a:t>
            </a:r>
            <a:endParaRPr lang="nl-NL" sz="1300" dirty="0" err="1"/>
          </a:p>
        </p:txBody>
      </p:sp>
      <p:cxnSp>
        <p:nvCxnSpPr>
          <p:cNvPr id="15" name="Straight Arrow Connector 14"/>
          <p:cNvCxnSpPr>
            <a:stCxn id="22" idx="1"/>
          </p:cNvCxnSpPr>
          <p:nvPr/>
        </p:nvCxnSpPr>
        <p:spPr>
          <a:xfrm flipH="1">
            <a:off x="4888800" y="3552232"/>
            <a:ext cx="2235787" cy="21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968000" y="3915092"/>
            <a:ext cx="1871126" cy="1819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flipV="1">
            <a:off x="5336573" y="4346444"/>
            <a:ext cx="1502553" cy="241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6846848" y="4526717"/>
            <a:ext cx="1682513" cy="400110"/>
          </a:xfrm>
          <a:prstGeom prst="rect">
            <a:avLst/>
          </a:prstGeom>
          <a:noFill/>
        </p:spPr>
        <p:txBody>
          <a:bodyPr wrap="square" lIns="0" tIns="0" rIns="0" bIns="0" rtlCol="0">
            <a:spAutoFit/>
          </a:bodyPr>
          <a:lstStyle/>
          <a:p>
            <a:r>
              <a:rPr lang="en-US" sz="1300" dirty="0"/>
              <a:t>Environment variable to pass to container</a:t>
            </a:r>
            <a:endParaRPr lang="nl-NL" sz="1300" dirty="0" err="1"/>
          </a:p>
        </p:txBody>
      </p:sp>
      <p:sp>
        <p:nvSpPr>
          <p:cNvPr id="22" name="TextBox 21"/>
          <p:cNvSpPr txBox="1"/>
          <p:nvPr/>
        </p:nvSpPr>
        <p:spPr>
          <a:xfrm>
            <a:off x="7124587" y="3352177"/>
            <a:ext cx="1682513" cy="400110"/>
          </a:xfrm>
          <a:prstGeom prst="rect">
            <a:avLst/>
          </a:prstGeom>
          <a:noFill/>
        </p:spPr>
        <p:txBody>
          <a:bodyPr wrap="square" lIns="0" tIns="0" rIns="0" bIns="0" rtlCol="0">
            <a:spAutoFit/>
          </a:bodyPr>
          <a:lstStyle/>
          <a:p>
            <a:r>
              <a:rPr lang="en-US" sz="1300" dirty="0"/>
              <a:t>Dependency on other container (to start first)</a:t>
            </a:r>
            <a:endParaRPr lang="nl-NL" sz="1300" dirty="0" err="1"/>
          </a:p>
        </p:txBody>
      </p:sp>
      <p:sp>
        <p:nvSpPr>
          <p:cNvPr id="23" name="TextBox 22"/>
          <p:cNvSpPr txBox="1"/>
          <p:nvPr/>
        </p:nvSpPr>
        <p:spPr>
          <a:xfrm>
            <a:off x="6904917" y="3829460"/>
            <a:ext cx="1682513" cy="400110"/>
          </a:xfrm>
          <a:prstGeom prst="rect">
            <a:avLst/>
          </a:prstGeom>
          <a:noFill/>
        </p:spPr>
        <p:txBody>
          <a:bodyPr wrap="square" lIns="0" tIns="0" rIns="0" bIns="0" rtlCol="0">
            <a:spAutoFit/>
          </a:bodyPr>
          <a:lstStyle/>
          <a:p>
            <a:r>
              <a:rPr lang="en-US" sz="1300" dirty="0"/>
              <a:t>Container port to expose externally</a:t>
            </a:r>
            <a:endParaRPr lang="nl-NL" sz="1300" dirty="0" err="1"/>
          </a:p>
        </p:txBody>
      </p:sp>
      <p:pic>
        <p:nvPicPr>
          <p:cNvPr id="2052" name="Picture 4" descr="Image result for guido schmut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44349" y="597468"/>
            <a:ext cx="638478" cy="638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628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10" grpId="0"/>
      <p:bldP spid="14" grpId="0"/>
      <p:bldP spid="21" grpId="0"/>
      <p:bldP spid="22" grpId="0"/>
      <p:bldP spid="2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Setup for Oracle </a:t>
            </a:r>
            <a:r>
              <a:rPr lang="en-US" dirty="0" err="1"/>
              <a:t>OpenWorld</a:t>
            </a:r>
            <a:r>
              <a:rPr lang="en-US" dirty="0"/>
              <a:t> Demo</a:t>
            </a:r>
            <a:br>
              <a:rPr lang="en-US" dirty="0"/>
            </a:br>
            <a:r>
              <a:rPr lang="en-US" dirty="0"/>
              <a:t>What I created in a few minutes</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6" name="Rectangle 5"/>
          <p:cNvSpPr/>
          <p:nvPr/>
        </p:nvSpPr>
        <p:spPr>
          <a:xfrm>
            <a:off x="644686" y="1289370"/>
            <a:ext cx="6699314" cy="3374728"/>
          </a:xfrm>
          <a:prstGeom prst="rect">
            <a:avLst/>
          </a:prstGeom>
          <a:solidFill>
            <a:schemeClr val="accent1">
              <a:alpha val="6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ounded Rectangle 6"/>
          <p:cNvSpPr/>
          <p:nvPr/>
        </p:nvSpPr>
        <p:spPr>
          <a:xfrm>
            <a:off x="2651102" y="1743282"/>
            <a:ext cx="1092017" cy="644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Kafka Broker</a:t>
            </a:r>
            <a:endParaRPr lang="nl-NL" dirty="0"/>
          </a:p>
        </p:txBody>
      </p:sp>
      <p:sp>
        <p:nvSpPr>
          <p:cNvPr id="8" name="Rounded Rectangle 7"/>
          <p:cNvSpPr/>
          <p:nvPr/>
        </p:nvSpPr>
        <p:spPr>
          <a:xfrm>
            <a:off x="1059125" y="2531966"/>
            <a:ext cx="1092017" cy="644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Zookeeper</a:t>
            </a:r>
            <a:endParaRPr lang="nl-NL" dirty="0"/>
          </a:p>
        </p:txBody>
      </p:sp>
      <p:sp>
        <p:nvSpPr>
          <p:cNvPr id="9" name="Rounded Rectangle 8"/>
          <p:cNvSpPr/>
          <p:nvPr/>
        </p:nvSpPr>
        <p:spPr>
          <a:xfrm>
            <a:off x="5124811" y="2364488"/>
            <a:ext cx="1092017" cy="644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Kafka </a:t>
            </a:r>
          </a:p>
          <a:p>
            <a:pPr algn="ctr"/>
            <a:r>
              <a:rPr lang="en-US" dirty="0"/>
              <a:t>Rest Proxy</a:t>
            </a:r>
            <a:endParaRPr lang="nl-NL" dirty="0"/>
          </a:p>
        </p:txBody>
      </p:sp>
      <p:sp>
        <p:nvSpPr>
          <p:cNvPr id="10" name="Rounded Rectangle 9"/>
          <p:cNvSpPr/>
          <p:nvPr/>
        </p:nvSpPr>
        <p:spPr>
          <a:xfrm>
            <a:off x="2651101" y="2693137"/>
            <a:ext cx="1092017" cy="644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Kafka </a:t>
            </a:r>
          </a:p>
          <a:p>
            <a:pPr algn="ctr"/>
            <a:r>
              <a:rPr lang="en-US" dirty="0"/>
              <a:t>Schema Registry</a:t>
            </a:r>
            <a:endParaRPr lang="nl-NL" dirty="0"/>
          </a:p>
        </p:txBody>
      </p:sp>
      <p:sp>
        <p:nvSpPr>
          <p:cNvPr id="11" name="Rounded Rectangle 10"/>
          <p:cNvSpPr/>
          <p:nvPr/>
        </p:nvSpPr>
        <p:spPr>
          <a:xfrm>
            <a:off x="4064891" y="3205450"/>
            <a:ext cx="1092017" cy="644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Kafka </a:t>
            </a:r>
          </a:p>
          <a:p>
            <a:pPr algn="ctr"/>
            <a:r>
              <a:rPr lang="en-US" dirty="0"/>
              <a:t>Connect</a:t>
            </a:r>
            <a:endParaRPr lang="nl-NL" dirty="0"/>
          </a:p>
        </p:txBody>
      </p:sp>
      <p:sp>
        <p:nvSpPr>
          <p:cNvPr id="12" name="Rounded Rectangle 11"/>
          <p:cNvSpPr/>
          <p:nvPr/>
        </p:nvSpPr>
        <p:spPr>
          <a:xfrm>
            <a:off x="5901936" y="3205450"/>
            <a:ext cx="1092017" cy="644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Kafka Connect UI</a:t>
            </a:r>
            <a:endParaRPr lang="nl-NL" sz="1200" dirty="0"/>
          </a:p>
        </p:txBody>
      </p:sp>
      <p:sp>
        <p:nvSpPr>
          <p:cNvPr id="13" name="Rounded Rectangle 12"/>
          <p:cNvSpPr/>
          <p:nvPr/>
        </p:nvSpPr>
        <p:spPr>
          <a:xfrm>
            <a:off x="2651100" y="3802713"/>
            <a:ext cx="1092017" cy="644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Kafka </a:t>
            </a:r>
          </a:p>
          <a:p>
            <a:pPr algn="ctr"/>
            <a:r>
              <a:rPr lang="en-US" sz="1200" dirty="0"/>
              <a:t>Schema Registry UI</a:t>
            </a:r>
            <a:endParaRPr lang="nl-NL" sz="1200" dirty="0"/>
          </a:p>
        </p:txBody>
      </p:sp>
      <p:sp>
        <p:nvSpPr>
          <p:cNvPr id="14" name="Rounded Rectangle 13"/>
          <p:cNvSpPr/>
          <p:nvPr/>
        </p:nvSpPr>
        <p:spPr>
          <a:xfrm>
            <a:off x="1059125" y="3790281"/>
            <a:ext cx="1092017" cy="644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Kafka Manager</a:t>
            </a:r>
            <a:endParaRPr lang="nl-NL" dirty="0"/>
          </a:p>
        </p:txBody>
      </p:sp>
      <p:cxnSp>
        <p:nvCxnSpPr>
          <p:cNvPr id="15" name="Elbow Connector 14"/>
          <p:cNvCxnSpPr>
            <a:stCxn id="7" idx="1"/>
            <a:endCxn id="8" idx="0"/>
          </p:cNvCxnSpPr>
          <p:nvPr/>
        </p:nvCxnSpPr>
        <p:spPr>
          <a:xfrm rot="10800000" flipV="1">
            <a:off x="1605134" y="2065624"/>
            <a:ext cx="1045968" cy="4663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10" idx="1"/>
            <a:endCxn id="8" idx="3"/>
          </p:cNvCxnSpPr>
          <p:nvPr/>
        </p:nvCxnSpPr>
        <p:spPr>
          <a:xfrm rot="10800000">
            <a:off x="2151143" y="2854309"/>
            <a:ext cx="499959" cy="1611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0" idx="0"/>
            <a:endCxn id="7" idx="2"/>
          </p:cNvCxnSpPr>
          <p:nvPr/>
        </p:nvCxnSpPr>
        <p:spPr>
          <a:xfrm rot="5400000" flipH="1" flipV="1">
            <a:off x="3044525" y="2540552"/>
            <a:ext cx="305171"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1"/>
            <a:endCxn id="8" idx="2"/>
          </p:cNvCxnSpPr>
          <p:nvPr/>
        </p:nvCxnSpPr>
        <p:spPr>
          <a:xfrm rot="10800000">
            <a:off x="1605135" y="3176650"/>
            <a:ext cx="2459757" cy="35114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1" idx="0"/>
          </p:cNvCxnSpPr>
          <p:nvPr/>
        </p:nvCxnSpPr>
        <p:spPr>
          <a:xfrm rot="16200000" flipV="1">
            <a:off x="4091932" y="2686482"/>
            <a:ext cx="195902" cy="84203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endCxn id="7" idx="3"/>
          </p:cNvCxnSpPr>
          <p:nvPr/>
        </p:nvCxnSpPr>
        <p:spPr>
          <a:xfrm rot="16200000" flipV="1">
            <a:off x="3605557" y="2203187"/>
            <a:ext cx="1255027" cy="9799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p:nvPr/>
        </p:nvCxnSpPr>
        <p:spPr>
          <a:xfrm rot="10800000">
            <a:off x="3743119" y="2204769"/>
            <a:ext cx="1381692" cy="3100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9" idx="1"/>
          </p:cNvCxnSpPr>
          <p:nvPr/>
        </p:nvCxnSpPr>
        <p:spPr>
          <a:xfrm rot="10800000" flipV="1">
            <a:off x="3743117" y="2686829"/>
            <a:ext cx="1381694" cy="16747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p:nvPr/>
        </p:nvCxnSpPr>
        <p:spPr>
          <a:xfrm rot="5400000" flipH="1" flipV="1">
            <a:off x="1028608" y="3417682"/>
            <a:ext cx="613630" cy="13156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Elbow Connector 23"/>
          <p:cNvCxnSpPr>
            <a:stCxn id="13" idx="0"/>
            <a:endCxn id="10" idx="2"/>
          </p:cNvCxnSpPr>
          <p:nvPr/>
        </p:nvCxnSpPr>
        <p:spPr>
          <a:xfrm rot="5400000" flipH="1" flipV="1">
            <a:off x="2964663" y="3570267"/>
            <a:ext cx="464892"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2" idx="1"/>
            <a:endCxn id="11" idx="3"/>
          </p:cNvCxnSpPr>
          <p:nvPr/>
        </p:nvCxnSpPr>
        <p:spPr>
          <a:xfrm flipH="1">
            <a:off x="5156908" y="3527792"/>
            <a:ext cx="74502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 descr="http://www.arkena.com/assets/uploads/2014/06/homepage-docker-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1603" y="792000"/>
            <a:ext cx="1472347" cy="1218367"/>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p:cNvSpPr/>
          <p:nvPr/>
        </p:nvSpPr>
        <p:spPr>
          <a:xfrm>
            <a:off x="3361365" y="1671365"/>
            <a:ext cx="410400" cy="15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TextBox 28"/>
          <p:cNvSpPr txBox="1"/>
          <p:nvPr/>
        </p:nvSpPr>
        <p:spPr>
          <a:xfrm>
            <a:off x="3423816" y="1662079"/>
            <a:ext cx="301365" cy="161583"/>
          </a:xfrm>
          <a:prstGeom prst="rect">
            <a:avLst/>
          </a:prstGeom>
          <a:noFill/>
        </p:spPr>
        <p:txBody>
          <a:bodyPr wrap="none" lIns="0" tIns="0" rIns="0" bIns="0" rtlCol="0">
            <a:spAutoFit/>
          </a:bodyPr>
          <a:lstStyle/>
          <a:p>
            <a:r>
              <a:rPr lang="en-US" sz="1050" dirty="0"/>
              <a:t>9092</a:t>
            </a:r>
            <a:endParaRPr lang="nl-NL" sz="1050" dirty="0" err="1"/>
          </a:p>
        </p:txBody>
      </p:sp>
      <p:sp>
        <p:nvSpPr>
          <p:cNvPr id="30" name="Oval 29"/>
          <p:cNvSpPr/>
          <p:nvPr/>
        </p:nvSpPr>
        <p:spPr>
          <a:xfrm>
            <a:off x="1774784" y="2459156"/>
            <a:ext cx="410400" cy="15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extBox 30"/>
          <p:cNvSpPr txBox="1"/>
          <p:nvPr/>
        </p:nvSpPr>
        <p:spPr>
          <a:xfrm>
            <a:off x="1837235" y="2449870"/>
            <a:ext cx="301365" cy="161583"/>
          </a:xfrm>
          <a:prstGeom prst="rect">
            <a:avLst/>
          </a:prstGeom>
          <a:noFill/>
        </p:spPr>
        <p:txBody>
          <a:bodyPr wrap="none" lIns="0" tIns="0" rIns="0" bIns="0" rtlCol="0">
            <a:spAutoFit/>
          </a:bodyPr>
          <a:lstStyle/>
          <a:p>
            <a:r>
              <a:rPr lang="en-US" sz="1050" dirty="0"/>
              <a:t>2181</a:t>
            </a:r>
            <a:endParaRPr lang="nl-NL" sz="1050" dirty="0" err="1"/>
          </a:p>
        </p:txBody>
      </p:sp>
      <p:sp>
        <p:nvSpPr>
          <p:cNvPr id="32" name="Oval 31"/>
          <p:cNvSpPr/>
          <p:nvPr/>
        </p:nvSpPr>
        <p:spPr>
          <a:xfrm>
            <a:off x="1785668" y="3718775"/>
            <a:ext cx="410400" cy="15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xtBox 32"/>
          <p:cNvSpPr txBox="1"/>
          <p:nvPr/>
        </p:nvSpPr>
        <p:spPr>
          <a:xfrm>
            <a:off x="1848119" y="3709489"/>
            <a:ext cx="301365" cy="161583"/>
          </a:xfrm>
          <a:prstGeom prst="rect">
            <a:avLst/>
          </a:prstGeom>
          <a:noFill/>
        </p:spPr>
        <p:txBody>
          <a:bodyPr wrap="none" lIns="0" tIns="0" rIns="0" bIns="0" rtlCol="0">
            <a:spAutoFit/>
          </a:bodyPr>
          <a:lstStyle/>
          <a:p>
            <a:r>
              <a:rPr lang="en-US" sz="1050" dirty="0"/>
              <a:t>9000</a:t>
            </a:r>
            <a:endParaRPr lang="nl-NL" sz="1050" dirty="0" err="1"/>
          </a:p>
        </p:txBody>
      </p:sp>
      <p:sp>
        <p:nvSpPr>
          <p:cNvPr id="55" name="Oval 54"/>
          <p:cNvSpPr/>
          <p:nvPr/>
        </p:nvSpPr>
        <p:spPr>
          <a:xfrm>
            <a:off x="5842152" y="2286675"/>
            <a:ext cx="410400" cy="15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TextBox 55"/>
          <p:cNvSpPr txBox="1"/>
          <p:nvPr/>
        </p:nvSpPr>
        <p:spPr>
          <a:xfrm>
            <a:off x="5904603" y="2277389"/>
            <a:ext cx="301365" cy="161583"/>
          </a:xfrm>
          <a:prstGeom prst="rect">
            <a:avLst/>
          </a:prstGeom>
          <a:noFill/>
        </p:spPr>
        <p:txBody>
          <a:bodyPr wrap="none" lIns="0" tIns="0" rIns="0" bIns="0" rtlCol="0">
            <a:spAutoFit/>
          </a:bodyPr>
          <a:lstStyle/>
          <a:p>
            <a:r>
              <a:rPr lang="en-US" sz="1050" dirty="0"/>
              <a:t>8084</a:t>
            </a:r>
            <a:endParaRPr lang="nl-NL" sz="1050" dirty="0" err="1"/>
          </a:p>
        </p:txBody>
      </p:sp>
      <p:sp>
        <p:nvSpPr>
          <p:cNvPr id="59" name="Oval 58"/>
          <p:cNvSpPr/>
          <p:nvPr/>
        </p:nvSpPr>
        <p:spPr>
          <a:xfrm>
            <a:off x="6608752" y="3108100"/>
            <a:ext cx="410400" cy="15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TextBox 59"/>
          <p:cNvSpPr txBox="1"/>
          <p:nvPr/>
        </p:nvSpPr>
        <p:spPr>
          <a:xfrm>
            <a:off x="6671203" y="3098814"/>
            <a:ext cx="301365" cy="161583"/>
          </a:xfrm>
          <a:prstGeom prst="rect">
            <a:avLst/>
          </a:prstGeom>
          <a:noFill/>
        </p:spPr>
        <p:txBody>
          <a:bodyPr wrap="none" lIns="0" tIns="0" rIns="0" bIns="0" rtlCol="0">
            <a:spAutoFit/>
          </a:bodyPr>
          <a:lstStyle/>
          <a:p>
            <a:r>
              <a:rPr lang="en-US" sz="1050" dirty="0"/>
              <a:t>8001</a:t>
            </a:r>
            <a:endParaRPr lang="nl-NL" sz="1050" dirty="0" err="1"/>
          </a:p>
        </p:txBody>
      </p:sp>
      <p:sp>
        <p:nvSpPr>
          <p:cNvPr id="61" name="Oval 60"/>
          <p:cNvSpPr/>
          <p:nvPr/>
        </p:nvSpPr>
        <p:spPr>
          <a:xfrm>
            <a:off x="4780960" y="3145165"/>
            <a:ext cx="410400" cy="15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xtBox 61"/>
          <p:cNvSpPr txBox="1"/>
          <p:nvPr/>
        </p:nvSpPr>
        <p:spPr>
          <a:xfrm>
            <a:off x="4843411" y="3135879"/>
            <a:ext cx="301365" cy="161583"/>
          </a:xfrm>
          <a:prstGeom prst="rect">
            <a:avLst/>
          </a:prstGeom>
          <a:noFill/>
        </p:spPr>
        <p:txBody>
          <a:bodyPr wrap="none" lIns="0" tIns="0" rIns="0" bIns="0" rtlCol="0">
            <a:spAutoFit/>
          </a:bodyPr>
          <a:lstStyle/>
          <a:p>
            <a:r>
              <a:rPr lang="en-US" sz="1050" dirty="0"/>
              <a:t>8083</a:t>
            </a:r>
            <a:endParaRPr lang="nl-NL" sz="1050" dirty="0" err="1"/>
          </a:p>
        </p:txBody>
      </p:sp>
      <p:sp>
        <p:nvSpPr>
          <p:cNvPr id="63" name="Oval 62"/>
          <p:cNvSpPr/>
          <p:nvPr/>
        </p:nvSpPr>
        <p:spPr>
          <a:xfrm>
            <a:off x="3403730" y="2615323"/>
            <a:ext cx="410400" cy="15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4" name="TextBox 63"/>
          <p:cNvSpPr txBox="1"/>
          <p:nvPr/>
        </p:nvSpPr>
        <p:spPr>
          <a:xfrm>
            <a:off x="3466181" y="2606037"/>
            <a:ext cx="301365" cy="161583"/>
          </a:xfrm>
          <a:prstGeom prst="rect">
            <a:avLst/>
          </a:prstGeom>
          <a:noFill/>
        </p:spPr>
        <p:txBody>
          <a:bodyPr wrap="none" lIns="0" tIns="0" rIns="0" bIns="0" rtlCol="0">
            <a:spAutoFit/>
          </a:bodyPr>
          <a:lstStyle/>
          <a:p>
            <a:r>
              <a:rPr lang="en-US" sz="1050" dirty="0"/>
              <a:t>8081</a:t>
            </a:r>
            <a:endParaRPr lang="nl-NL" sz="1050" dirty="0" err="1"/>
          </a:p>
        </p:txBody>
      </p:sp>
      <p:sp>
        <p:nvSpPr>
          <p:cNvPr id="65" name="Oval 64"/>
          <p:cNvSpPr/>
          <p:nvPr/>
        </p:nvSpPr>
        <p:spPr>
          <a:xfrm>
            <a:off x="3353848" y="3718775"/>
            <a:ext cx="410400" cy="151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TextBox 65"/>
          <p:cNvSpPr txBox="1"/>
          <p:nvPr/>
        </p:nvSpPr>
        <p:spPr>
          <a:xfrm>
            <a:off x="3416299" y="3709489"/>
            <a:ext cx="301365" cy="161583"/>
          </a:xfrm>
          <a:prstGeom prst="rect">
            <a:avLst/>
          </a:prstGeom>
          <a:noFill/>
        </p:spPr>
        <p:txBody>
          <a:bodyPr wrap="none" lIns="0" tIns="0" rIns="0" bIns="0" rtlCol="0">
            <a:spAutoFit/>
          </a:bodyPr>
          <a:lstStyle/>
          <a:p>
            <a:r>
              <a:rPr lang="en-US" sz="1050" dirty="0"/>
              <a:t>8002</a:t>
            </a:r>
            <a:endParaRPr lang="nl-NL" sz="1050" dirty="0" err="1"/>
          </a:p>
        </p:txBody>
      </p:sp>
    </p:spTree>
    <p:extLst>
      <p:ext uri="{BB962C8B-B14F-4D97-AF65-F5344CB8AC3E}">
        <p14:creationId xmlns:p14="http://schemas.microsoft.com/office/powerpoint/2010/main" val="3172261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500"/>
                                        <p:tgtEl>
                                          <p:spTgt spid="1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par>
                                <p:cTn id="44" presetID="10" presetClass="entr" presetSubtype="0" fill="hold"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par>
                                <p:cTn id="47" presetID="10"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fade">
                                      <p:cBhvr>
                                        <p:cTn id="49" dur="500"/>
                                        <p:tgtEl>
                                          <p:spTgt spid="17"/>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1"/>
                                        </p:tgtEl>
                                        <p:attrNameLst>
                                          <p:attrName>style.visibility</p:attrName>
                                        </p:attrNameLst>
                                      </p:cBhvr>
                                      <p:to>
                                        <p:strVal val="visible"/>
                                      </p:to>
                                    </p:set>
                                    <p:animEffect transition="in" filter="fade">
                                      <p:cBhvr>
                                        <p:cTn id="70" dur="500"/>
                                        <p:tgtEl>
                                          <p:spTgt spid="6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2"/>
                                        </p:tgtEl>
                                        <p:attrNameLst>
                                          <p:attrName>style.visibility</p:attrName>
                                        </p:attrNameLst>
                                      </p:cBhvr>
                                      <p:to>
                                        <p:strVal val="visible"/>
                                      </p:to>
                                    </p:set>
                                    <p:animEffect transition="in" filter="fade">
                                      <p:cBhvr>
                                        <p:cTn id="73" dur="500"/>
                                        <p:tgtEl>
                                          <p:spTgt spid="6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3"/>
                                        </p:tgtEl>
                                        <p:attrNameLst>
                                          <p:attrName>style.visibility</p:attrName>
                                        </p:attrNameLst>
                                      </p:cBhvr>
                                      <p:to>
                                        <p:strVal val="visible"/>
                                      </p:to>
                                    </p:set>
                                    <p:animEffect transition="in" filter="fade">
                                      <p:cBhvr>
                                        <p:cTn id="76" dur="500"/>
                                        <p:tgtEl>
                                          <p:spTgt spid="6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4"/>
                                        </p:tgtEl>
                                        <p:attrNameLst>
                                          <p:attrName>style.visibility</p:attrName>
                                        </p:attrNameLst>
                                      </p:cBhvr>
                                      <p:to>
                                        <p:strVal val="visible"/>
                                      </p:to>
                                    </p:set>
                                    <p:animEffect transition="in" filter="fade">
                                      <p:cBhvr>
                                        <p:cTn id="79" dur="500"/>
                                        <p:tgtEl>
                                          <p:spTgt spid="6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5"/>
                                        </p:tgtEl>
                                        <p:attrNameLst>
                                          <p:attrName>style.visibility</p:attrName>
                                        </p:attrNameLst>
                                      </p:cBhvr>
                                      <p:to>
                                        <p:strVal val="visible"/>
                                      </p:to>
                                    </p:set>
                                    <p:animEffect transition="in" filter="fade">
                                      <p:cBhvr>
                                        <p:cTn id="82" dur="500"/>
                                        <p:tgtEl>
                                          <p:spTgt spid="6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6"/>
                                        </p:tgtEl>
                                        <p:attrNameLst>
                                          <p:attrName>style.visibility</p:attrName>
                                        </p:attrNameLst>
                                      </p:cBhvr>
                                      <p:to>
                                        <p:strVal val="visible"/>
                                      </p:to>
                                    </p:set>
                                    <p:animEffect transition="in" filter="fade">
                                      <p:cBhvr>
                                        <p:cTn id="85" dur="500"/>
                                        <p:tgtEl>
                                          <p:spTgt spid="66"/>
                                        </p:tgtEl>
                                      </p:cBhvr>
                                    </p:animEffect>
                                  </p:childTnLst>
                                </p:cTn>
                              </p:par>
                              <p:par>
                                <p:cTn id="86" presetID="10" presetClass="entr" presetSubtype="0" fill="hold"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par>
                                <p:cTn id="89" presetID="10" presetClass="entr" presetSubtype="0" fill="hold" nodeType="withEffect">
                                  <p:stCondLst>
                                    <p:cond delay="0"/>
                                  </p:stCondLst>
                                  <p:childTnLst>
                                    <p:set>
                                      <p:cBhvr>
                                        <p:cTn id="90" dur="1" fill="hold">
                                          <p:stCondLst>
                                            <p:cond delay="0"/>
                                          </p:stCondLst>
                                        </p:cTn>
                                        <p:tgtEl>
                                          <p:spTgt spid="23"/>
                                        </p:tgtEl>
                                        <p:attrNameLst>
                                          <p:attrName>style.visibility</p:attrName>
                                        </p:attrNameLst>
                                      </p:cBhvr>
                                      <p:to>
                                        <p:strVal val="visible"/>
                                      </p:to>
                                    </p:set>
                                    <p:animEffect transition="in" filter="fade">
                                      <p:cBhvr>
                                        <p:cTn id="91" dur="500"/>
                                        <p:tgtEl>
                                          <p:spTgt spid="2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32"/>
                                        </p:tgtEl>
                                        <p:attrNameLst>
                                          <p:attrName>style.visibility</p:attrName>
                                        </p:attrNameLst>
                                      </p:cBhvr>
                                      <p:to>
                                        <p:strVal val="visible"/>
                                      </p:to>
                                    </p:set>
                                    <p:animEffect transition="in" filter="fade">
                                      <p:cBhvr>
                                        <p:cTn id="94" dur="500"/>
                                        <p:tgtEl>
                                          <p:spTgt spid="32"/>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4"/>
                                        </p:tgtEl>
                                        <p:attrNameLst>
                                          <p:attrName>style.visibility</p:attrName>
                                        </p:attrNameLst>
                                      </p:cBhvr>
                                      <p:to>
                                        <p:strVal val="visible"/>
                                      </p:to>
                                    </p:set>
                                    <p:animEffect transition="in" filter="fade">
                                      <p:cBhvr>
                                        <p:cTn id="97" dur="500"/>
                                        <p:tgtEl>
                                          <p:spTgt spid="14"/>
                                        </p:tgtEl>
                                      </p:cBhvr>
                                    </p:animEffect>
                                  </p:childTnLst>
                                </p:cTn>
                              </p:par>
                              <p:par>
                                <p:cTn id="98" presetID="10" presetClass="entr" presetSubtype="0" fill="hold" nodeType="withEffect">
                                  <p:stCondLst>
                                    <p:cond delay="0"/>
                                  </p:stCondLst>
                                  <p:childTnLst>
                                    <p:set>
                                      <p:cBhvr>
                                        <p:cTn id="99" dur="1" fill="hold">
                                          <p:stCondLst>
                                            <p:cond delay="0"/>
                                          </p:stCondLst>
                                        </p:cTn>
                                        <p:tgtEl>
                                          <p:spTgt spid="20"/>
                                        </p:tgtEl>
                                        <p:attrNameLst>
                                          <p:attrName>style.visibility</p:attrName>
                                        </p:attrNameLst>
                                      </p:cBhvr>
                                      <p:to>
                                        <p:strVal val="visible"/>
                                      </p:to>
                                    </p:set>
                                    <p:animEffect transition="in" filter="fade">
                                      <p:cBhvr>
                                        <p:cTn id="100" dur="500"/>
                                        <p:tgtEl>
                                          <p:spTgt spid="20"/>
                                        </p:tgtEl>
                                      </p:cBhvr>
                                    </p:animEffect>
                                  </p:childTnLst>
                                </p:cTn>
                              </p:par>
                              <p:par>
                                <p:cTn id="101" presetID="10" presetClass="entr" presetSubtype="0" fill="hold" nodeType="withEffect">
                                  <p:stCondLst>
                                    <p:cond delay="0"/>
                                  </p:stCondLst>
                                  <p:childTnLst>
                                    <p:set>
                                      <p:cBhvr>
                                        <p:cTn id="102" dur="1" fill="hold">
                                          <p:stCondLst>
                                            <p:cond delay="0"/>
                                          </p:stCondLst>
                                        </p:cTn>
                                        <p:tgtEl>
                                          <p:spTgt spid="21"/>
                                        </p:tgtEl>
                                        <p:attrNameLst>
                                          <p:attrName>style.visibility</p:attrName>
                                        </p:attrNameLst>
                                      </p:cBhvr>
                                      <p:to>
                                        <p:strVal val="visible"/>
                                      </p:to>
                                    </p:set>
                                    <p:animEffect transition="in" filter="fade">
                                      <p:cBhvr>
                                        <p:cTn id="103" dur="500"/>
                                        <p:tgtEl>
                                          <p:spTgt spid="2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5"/>
                                        </p:tgtEl>
                                        <p:attrNameLst>
                                          <p:attrName>style.visibility</p:attrName>
                                        </p:attrNameLst>
                                      </p:cBhvr>
                                      <p:to>
                                        <p:strVal val="visible"/>
                                      </p:to>
                                    </p:set>
                                    <p:animEffect transition="in" filter="fade">
                                      <p:cBhvr>
                                        <p:cTn id="106" dur="500"/>
                                        <p:tgtEl>
                                          <p:spTgt spid="55"/>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56"/>
                                        </p:tgtEl>
                                        <p:attrNameLst>
                                          <p:attrName>style.visibility</p:attrName>
                                        </p:attrNameLst>
                                      </p:cBhvr>
                                      <p:to>
                                        <p:strVal val="visible"/>
                                      </p:to>
                                    </p:set>
                                    <p:animEffect transition="in" filter="fade">
                                      <p:cBhvr>
                                        <p:cTn id="109" dur="500"/>
                                        <p:tgtEl>
                                          <p:spTgt spid="56"/>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33"/>
                                        </p:tgtEl>
                                        <p:attrNameLst>
                                          <p:attrName>style.visibility</p:attrName>
                                        </p:attrNameLst>
                                      </p:cBhvr>
                                      <p:to>
                                        <p:strVal val="visible"/>
                                      </p:to>
                                    </p:set>
                                    <p:animEffect transition="in" filter="fade">
                                      <p:cBhvr>
                                        <p:cTn id="11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28" grpId="0" animBg="1"/>
      <p:bldP spid="29" grpId="0"/>
      <p:bldP spid="30" grpId="0" animBg="1"/>
      <p:bldP spid="31" grpId="0"/>
      <p:bldP spid="32" grpId="0" animBg="1"/>
      <p:bldP spid="33" grpId="0"/>
      <p:bldP spid="55" grpId="0" animBg="1"/>
      <p:bldP spid="56" grpId="0"/>
      <p:bldP spid="59" grpId="0" animBg="1"/>
      <p:bldP spid="60" grpId="0"/>
      <p:bldP spid="61" grpId="0" animBg="1"/>
      <p:bldP spid="62" grpId="0"/>
      <p:bldP spid="63" grpId="0" animBg="1"/>
      <p:bldP spid="64" grpId="0"/>
      <p:bldP spid="65" grpId="0" animBg="1"/>
      <p:bldP spid="6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Quick Conclusions</a:t>
            </a:r>
            <a:endParaRPr lang="nl-NL" dirty="0"/>
          </a:p>
        </p:txBody>
      </p:sp>
      <p:sp>
        <p:nvSpPr>
          <p:cNvPr id="3" name="Content Placeholder 2"/>
          <p:cNvSpPr>
            <a:spLocks noGrp="1"/>
          </p:cNvSpPr>
          <p:nvPr>
            <p:ph idx="1"/>
          </p:nvPr>
        </p:nvSpPr>
        <p:spPr/>
        <p:txBody>
          <a:bodyPr/>
          <a:lstStyle/>
          <a:p>
            <a:r>
              <a:rPr lang="en-US" dirty="0"/>
              <a:t>Docker provides a great way to</a:t>
            </a:r>
          </a:p>
          <a:p>
            <a:pPr lvl="1"/>
            <a:r>
              <a:rPr lang="en-US" b="1" dirty="0"/>
              <a:t>Build</a:t>
            </a:r>
            <a:r>
              <a:rPr lang="en-US" dirty="0"/>
              <a:t> environments (application &amp; platform)</a:t>
            </a:r>
            <a:br>
              <a:rPr lang="en-US" dirty="0"/>
            </a:br>
            <a:r>
              <a:rPr lang="en-US" dirty="0"/>
              <a:t>(from simple, text based build files &amp; public images)</a:t>
            </a:r>
          </a:p>
          <a:p>
            <a:pPr lvl="1"/>
            <a:r>
              <a:rPr lang="en-US" b="1" dirty="0"/>
              <a:t>Share &amp; Ship</a:t>
            </a:r>
            <a:r>
              <a:rPr lang="en-US" dirty="0"/>
              <a:t> these environments </a:t>
            </a:r>
            <a:br>
              <a:rPr lang="en-US" dirty="0"/>
            </a:br>
            <a:r>
              <a:rPr lang="en-US" dirty="0"/>
              <a:t>(either through build files or through ready-to-run images)</a:t>
            </a:r>
          </a:p>
          <a:p>
            <a:pPr lvl="1"/>
            <a:r>
              <a:rPr lang="en-US" b="1" dirty="0"/>
              <a:t>Run</a:t>
            </a:r>
            <a:r>
              <a:rPr lang="en-US" dirty="0"/>
              <a:t> environments making efficient use of physical resources</a:t>
            </a:r>
            <a:br>
              <a:rPr lang="en-US" dirty="0"/>
            </a:br>
            <a:r>
              <a:rPr lang="en-US" dirty="0"/>
              <a:t>(that can be complex and have complex interdependencies)</a:t>
            </a:r>
          </a:p>
          <a:p>
            <a:r>
              <a:rPr lang="en-US" dirty="0"/>
              <a:t>And Guido is a very nice guy</a:t>
            </a:r>
          </a:p>
          <a:p>
            <a:r>
              <a:rPr lang="en-US" dirty="0"/>
              <a:t>And also:</a:t>
            </a:r>
          </a:p>
          <a:p>
            <a:pPr lvl="1"/>
            <a:r>
              <a:rPr lang="en-US" b="1" dirty="0"/>
              <a:t>[Docker] Containers are pivotal in cloud native environments, </a:t>
            </a:r>
            <a:r>
              <a:rPr lang="en-US" b="1" dirty="0" err="1"/>
              <a:t>microservices</a:t>
            </a:r>
            <a:r>
              <a:rPr lang="en-US" b="1" dirty="0"/>
              <a:t> architecture, DevOps and CD</a:t>
            </a:r>
          </a:p>
          <a:p>
            <a:pPr lvl="1"/>
            <a:r>
              <a:rPr lang="en-US" b="1" dirty="0"/>
              <a:t>Any IT professional should know her or his way around containers </a:t>
            </a:r>
            <a:endParaRPr lang="nl-NL" b="1"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6" name="Picture 2" descr="http://www.arkena.com/assets/uploads/2014/06/homepage-docker-logo.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4002" y="0"/>
            <a:ext cx="1472347" cy="1218367"/>
          </a:xfrm>
          <a:prstGeom prst="rect">
            <a:avLst/>
          </a:prstGeom>
          <a:noFill/>
          <a:extLst>
            <a:ext uri="{909E8E84-426E-40DD-AFC4-6F175D3DCCD1}">
              <a14:hiddenFill xmlns:a14="http://schemas.microsoft.com/office/drawing/2010/main">
                <a:solidFill>
                  <a:srgbClr val="FFFFFF"/>
                </a:solidFill>
              </a14:hiddenFill>
            </a:ext>
          </a:extLst>
        </p:spPr>
      </p:pic>
      <p:pic>
        <p:nvPicPr>
          <p:cNvPr id="12" name="Snagit_PPT81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5679" y="1714521"/>
            <a:ext cx="812347" cy="654239"/>
          </a:xfrm>
          <a:prstGeom prst="rect">
            <a:avLst/>
          </a:prstGeom>
        </p:spPr>
      </p:pic>
      <p:pic>
        <p:nvPicPr>
          <p:cNvPr id="13" name="Snagit_PPT962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9355" y="1129656"/>
            <a:ext cx="556324" cy="506973"/>
          </a:xfrm>
          <a:prstGeom prst="rect">
            <a:avLst/>
          </a:prstGeom>
        </p:spPr>
      </p:pic>
      <p:pic>
        <p:nvPicPr>
          <p:cNvPr id="14" name="Snagit_PPT6C6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1852" y="2365991"/>
            <a:ext cx="755999" cy="581538"/>
          </a:xfrm>
          <a:prstGeom prst="rect">
            <a:avLst/>
          </a:prstGeom>
        </p:spPr>
      </p:pic>
    </p:spTree>
    <p:extLst>
      <p:ext uri="{BB962C8B-B14F-4D97-AF65-F5344CB8AC3E}">
        <p14:creationId xmlns:p14="http://schemas.microsoft.com/office/powerpoint/2010/main" val="415987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essentials</a:t>
            </a:r>
            <a:endParaRPr lang="nl-NL" dirty="0"/>
          </a:p>
        </p:txBody>
      </p:sp>
      <p:sp>
        <p:nvSpPr>
          <p:cNvPr id="3" name="Content Placeholder 2"/>
          <p:cNvSpPr>
            <a:spLocks noGrp="1"/>
          </p:cNvSpPr>
          <p:nvPr>
            <p:ph idx="1"/>
          </p:nvPr>
        </p:nvSpPr>
        <p:spPr/>
        <p:txBody>
          <a:bodyPr/>
          <a:lstStyle/>
          <a:p>
            <a:r>
              <a:rPr lang="en-US" dirty="0"/>
              <a:t>Applications share resources</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Rectangle 6"/>
          <p:cNvSpPr/>
          <p:nvPr/>
        </p:nvSpPr>
        <p:spPr>
          <a:xfrm>
            <a:off x="2545080" y="1232400"/>
            <a:ext cx="5014809" cy="2829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pic>
        <p:nvPicPr>
          <p:cNvPr id="6"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9004"/>
          <a:stretch/>
        </p:blipFill>
        <p:spPr bwMode="auto">
          <a:xfrm>
            <a:off x="1441526" y="3747999"/>
            <a:ext cx="2097550" cy="1034322"/>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4260599" y="3846978"/>
            <a:ext cx="1752600" cy="6388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Disk Storage</a:t>
            </a:r>
          </a:p>
        </p:txBody>
      </p:sp>
      <p:sp>
        <p:nvSpPr>
          <p:cNvPr id="9" name="Cube 8"/>
          <p:cNvSpPr/>
          <p:nvPr/>
        </p:nvSpPr>
        <p:spPr>
          <a:xfrm>
            <a:off x="4183380" y="1028700"/>
            <a:ext cx="2339340" cy="5715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Memory</a:t>
            </a:r>
            <a:endParaRPr lang="nl-NL" dirty="0"/>
          </a:p>
        </p:txBody>
      </p:sp>
      <p:sp>
        <p:nvSpPr>
          <p:cNvPr id="10" name="Rounded Rectangle 9"/>
          <p:cNvSpPr/>
          <p:nvPr/>
        </p:nvSpPr>
        <p:spPr>
          <a:xfrm>
            <a:off x="7052700" y="2057400"/>
            <a:ext cx="1299300" cy="1311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CPUs</a:t>
            </a:r>
          </a:p>
        </p:txBody>
      </p:sp>
      <p:sp>
        <p:nvSpPr>
          <p:cNvPr id="11" name="Rectangle 10"/>
          <p:cNvSpPr/>
          <p:nvPr/>
        </p:nvSpPr>
        <p:spPr>
          <a:xfrm>
            <a:off x="3749040" y="2057400"/>
            <a:ext cx="2712720" cy="312420"/>
          </a:xfrm>
          <a:prstGeom prst="rect">
            <a:avLst/>
          </a:prstGeom>
          <a:solidFill>
            <a:schemeClr val="tx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Application A</a:t>
            </a:r>
            <a:endParaRPr lang="nl-NL" dirty="0"/>
          </a:p>
        </p:txBody>
      </p:sp>
      <p:sp>
        <p:nvSpPr>
          <p:cNvPr id="12" name="Rectangle 11"/>
          <p:cNvSpPr/>
          <p:nvPr/>
        </p:nvSpPr>
        <p:spPr>
          <a:xfrm>
            <a:off x="3749040" y="2547777"/>
            <a:ext cx="2712720" cy="312420"/>
          </a:xfrm>
          <a:prstGeom prst="rect">
            <a:avLst/>
          </a:prstGeom>
          <a:solidFill>
            <a:schemeClr val="accent3">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 B</a:t>
            </a:r>
            <a:endParaRPr lang="nl-NL" dirty="0"/>
          </a:p>
        </p:txBody>
      </p:sp>
      <p:sp>
        <p:nvSpPr>
          <p:cNvPr id="13" name="Rectangle 12"/>
          <p:cNvSpPr/>
          <p:nvPr/>
        </p:nvSpPr>
        <p:spPr>
          <a:xfrm>
            <a:off x="3749040" y="3038154"/>
            <a:ext cx="2712720" cy="31242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Application C</a:t>
            </a:r>
            <a:endParaRPr lang="nl-NL" dirty="0"/>
          </a:p>
        </p:txBody>
      </p:sp>
      <p:sp>
        <p:nvSpPr>
          <p:cNvPr id="15" name="Rectangle 14"/>
          <p:cNvSpPr/>
          <p:nvPr/>
        </p:nvSpPr>
        <p:spPr>
          <a:xfrm>
            <a:off x="1143000" y="2057400"/>
            <a:ext cx="1615440" cy="13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nl-NL" sz="1050" dirty="0"/>
              <a:t>Network interface</a:t>
            </a:r>
          </a:p>
          <a:p>
            <a:pPr marL="514350" lvl="1" indent="-171450">
              <a:buFont typeface="Arial" panose="020B0604020202020204" pitchFamily="34" charset="0"/>
              <a:buChar char="•"/>
            </a:pPr>
            <a:r>
              <a:rPr lang="nl-NL" sz="1050" dirty="0"/>
              <a:t>IP </a:t>
            </a:r>
            <a:r>
              <a:rPr lang="nl-NL" sz="1050" dirty="0" err="1"/>
              <a:t>address</a:t>
            </a:r>
            <a:endParaRPr lang="nl-NL" sz="1050" dirty="0"/>
          </a:p>
          <a:p>
            <a:pPr marL="514350" lvl="1" indent="-171450">
              <a:buFont typeface="Arial" panose="020B0604020202020204" pitchFamily="34" charset="0"/>
              <a:buChar char="•"/>
            </a:pPr>
            <a:r>
              <a:rPr lang="nl-NL" sz="1050" dirty="0"/>
              <a:t>Ports</a:t>
            </a:r>
          </a:p>
          <a:p>
            <a:pPr marL="171450" indent="-171450">
              <a:buFont typeface="Arial" panose="020B0604020202020204" pitchFamily="34" charset="0"/>
              <a:buChar char="•"/>
            </a:pPr>
            <a:r>
              <a:rPr lang="en-US" sz="1050" dirty="0"/>
              <a:t>Users &amp; groups</a:t>
            </a:r>
          </a:p>
          <a:p>
            <a:pPr marL="171450" indent="-171450">
              <a:buFont typeface="Arial" panose="020B0604020202020204" pitchFamily="34" charset="0"/>
              <a:buChar char="•"/>
            </a:pPr>
            <a:r>
              <a:rPr lang="en-US" sz="1050" dirty="0"/>
              <a:t>Environment Variables</a:t>
            </a:r>
          </a:p>
          <a:p>
            <a:pPr marL="171450" indent="-171450">
              <a:buFont typeface="Arial" panose="020B0604020202020204" pitchFamily="34" charset="0"/>
              <a:buChar char="•"/>
            </a:pPr>
            <a:r>
              <a:rPr lang="en-US" sz="1050" dirty="0"/>
              <a:t>Packages</a:t>
            </a:r>
          </a:p>
          <a:p>
            <a:pPr marL="171450" indent="-171450">
              <a:buFont typeface="Arial" panose="020B0604020202020204" pitchFamily="34" charset="0"/>
              <a:buChar char="•"/>
            </a:pPr>
            <a:r>
              <a:rPr lang="en-US" sz="1050" dirty="0"/>
              <a:t>Services</a:t>
            </a:r>
          </a:p>
        </p:txBody>
      </p:sp>
    </p:spTree>
    <p:extLst>
      <p:ext uri="{BB962C8B-B14F-4D97-AF65-F5344CB8AC3E}">
        <p14:creationId xmlns:p14="http://schemas.microsoft.com/office/powerpoint/2010/main" val="38569256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essentials: Control Groups and Namespaces </a:t>
            </a:r>
            <a:endParaRPr lang="nl-NL" dirty="0"/>
          </a:p>
        </p:txBody>
      </p:sp>
      <p:sp>
        <p:nvSpPr>
          <p:cNvPr id="3" name="Content Placeholder 2"/>
          <p:cNvSpPr>
            <a:spLocks noGrp="1"/>
          </p:cNvSpPr>
          <p:nvPr>
            <p:ph idx="1"/>
          </p:nvPr>
        </p:nvSpPr>
        <p:spPr/>
        <p:txBody>
          <a:bodyPr/>
          <a:lstStyle/>
          <a:p>
            <a:r>
              <a:rPr lang="en-US" dirty="0"/>
              <a:t>Compartmentalize Resources</a:t>
            </a:r>
            <a:br>
              <a:rPr lang="en-US" dirty="0"/>
            </a:br>
            <a:r>
              <a:rPr lang="en-US" dirty="0"/>
              <a:t>into isolated</a:t>
            </a:r>
            <a:br>
              <a:rPr lang="en-US" dirty="0"/>
            </a:br>
            <a:r>
              <a:rPr lang="en-US" i="1" dirty="0"/>
              <a:t>units</a:t>
            </a:r>
            <a:br>
              <a:rPr lang="en-US" dirty="0"/>
            </a:b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Rectangle 6"/>
          <p:cNvSpPr/>
          <p:nvPr/>
        </p:nvSpPr>
        <p:spPr>
          <a:xfrm>
            <a:off x="2545080" y="1232400"/>
            <a:ext cx="5014809" cy="2829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pic>
        <p:nvPicPr>
          <p:cNvPr id="6"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9004"/>
          <a:stretch/>
        </p:blipFill>
        <p:spPr bwMode="auto">
          <a:xfrm>
            <a:off x="1441526" y="3747999"/>
            <a:ext cx="2097550" cy="1034322"/>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4260599" y="3846978"/>
            <a:ext cx="1752600" cy="6388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Disk </a:t>
            </a:r>
            <a:br>
              <a:rPr lang="en-US" dirty="0"/>
            </a:br>
            <a:r>
              <a:rPr lang="en-US" dirty="0"/>
              <a:t>Storage</a:t>
            </a:r>
          </a:p>
        </p:txBody>
      </p:sp>
      <p:sp>
        <p:nvSpPr>
          <p:cNvPr id="9" name="Cube 8"/>
          <p:cNvSpPr/>
          <p:nvPr/>
        </p:nvSpPr>
        <p:spPr>
          <a:xfrm>
            <a:off x="4183380" y="1028700"/>
            <a:ext cx="2339340" cy="5715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Memory</a:t>
            </a:r>
            <a:endParaRPr lang="nl-NL" dirty="0"/>
          </a:p>
        </p:txBody>
      </p:sp>
      <p:sp>
        <p:nvSpPr>
          <p:cNvPr id="10" name="Rounded Rectangle 9"/>
          <p:cNvSpPr/>
          <p:nvPr/>
        </p:nvSpPr>
        <p:spPr>
          <a:xfrm>
            <a:off x="7052700" y="2057400"/>
            <a:ext cx="1299300" cy="1311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CPUs</a:t>
            </a:r>
            <a:endParaRPr lang="en-US" dirty="0"/>
          </a:p>
        </p:txBody>
      </p:sp>
      <p:sp>
        <p:nvSpPr>
          <p:cNvPr id="14" name="Rectangle 13"/>
          <p:cNvSpPr/>
          <p:nvPr/>
        </p:nvSpPr>
        <p:spPr>
          <a:xfrm>
            <a:off x="1143000" y="2057400"/>
            <a:ext cx="1615440" cy="13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nl-NL" sz="1050" dirty="0"/>
              <a:t>Network interface</a:t>
            </a:r>
          </a:p>
          <a:p>
            <a:pPr marL="514350" lvl="1" indent="-171450">
              <a:buFont typeface="Arial" panose="020B0604020202020204" pitchFamily="34" charset="0"/>
              <a:buChar char="•"/>
            </a:pPr>
            <a:r>
              <a:rPr lang="nl-NL" sz="1050" dirty="0"/>
              <a:t>IP </a:t>
            </a:r>
            <a:r>
              <a:rPr lang="nl-NL" sz="1050" dirty="0" err="1"/>
              <a:t>address</a:t>
            </a:r>
            <a:endParaRPr lang="nl-NL" sz="1050" dirty="0"/>
          </a:p>
          <a:p>
            <a:pPr marL="514350" lvl="1" indent="-171450">
              <a:buFont typeface="Arial" panose="020B0604020202020204" pitchFamily="34" charset="0"/>
              <a:buChar char="•"/>
            </a:pPr>
            <a:r>
              <a:rPr lang="nl-NL" sz="1050" dirty="0"/>
              <a:t>Ports</a:t>
            </a:r>
          </a:p>
          <a:p>
            <a:pPr marL="171450" indent="-171450">
              <a:buFont typeface="Arial" panose="020B0604020202020204" pitchFamily="34" charset="0"/>
              <a:buChar char="•"/>
            </a:pPr>
            <a:r>
              <a:rPr lang="en-US" sz="1050" dirty="0"/>
              <a:t>Users &amp; groups</a:t>
            </a:r>
          </a:p>
          <a:p>
            <a:pPr marL="171450" indent="-171450">
              <a:buFont typeface="Arial" panose="020B0604020202020204" pitchFamily="34" charset="0"/>
              <a:buChar char="•"/>
            </a:pPr>
            <a:r>
              <a:rPr lang="en-US" sz="1050" dirty="0"/>
              <a:t>Environment Variables</a:t>
            </a:r>
          </a:p>
          <a:p>
            <a:pPr marL="171450" indent="-171450">
              <a:buFont typeface="Arial" panose="020B0604020202020204" pitchFamily="34" charset="0"/>
              <a:buChar char="•"/>
            </a:pPr>
            <a:r>
              <a:rPr lang="en-US" sz="1050" dirty="0"/>
              <a:t>Packages</a:t>
            </a:r>
          </a:p>
          <a:p>
            <a:pPr marL="171450" indent="-171450">
              <a:buFont typeface="Arial" panose="020B0604020202020204" pitchFamily="34" charset="0"/>
              <a:buChar char="•"/>
            </a:pPr>
            <a:r>
              <a:rPr lang="en-US" sz="1050" dirty="0"/>
              <a:t>Services</a:t>
            </a:r>
          </a:p>
        </p:txBody>
      </p:sp>
      <p:sp>
        <p:nvSpPr>
          <p:cNvPr id="15" name="Rectangle 14"/>
          <p:cNvSpPr/>
          <p:nvPr/>
        </p:nvSpPr>
        <p:spPr>
          <a:xfrm>
            <a:off x="3116580" y="1752600"/>
            <a:ext cx="1600200" cy="9372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5"/>
          <p:cNvSpPr/>
          <p:nvPr/>
        </p:nvSpPr>
        <p:spPr>
          <a:xfrm>
            <a:off x="3097617" y="2799570"/>
            <a:ext cx="1600200" cy="9372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p:cNvSpPr/>
          <p:nvPr/>
        </p:nvSpPr>
        <p:spPr>
          <a:xfrm>
            <a:off x="5220763" y="1752600"/>
            <a:ext cx="1600200" cy="937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tangle 17"/>
          <p:cNvSpPr/>
          <p:nvPr/>
        </p:nvSpPr>
        <p:spPr>
          <a:xfrm>
            <a:off x="5213153" y="2799570"/>
            <a:ext cx="1600200" cy="93726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tangle 18"/>
          <p:cNvSpPr/>
          <p:nvPr/>
        </p:nvSpPr>
        <p:spPr>
          <a:xfrm>
            <a:off x="2821098" y="186248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0" name="Rectangle 19"/>
          <p:cNvSpPr/>
          <p:nvPr/>
        </p:nvSpPr>
        <p:spPr>
          <a:xfrm>
            <a:off x="4917671" y="1857030"/>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1" name="Rectangle 20"/>
          <p:cNvSpPr/>
          <p:nvPr/>
        </p:nvSpPr>
        <p:spPr>
          <a:xfrm>
            <a:off x="2821098" y="3204422"/>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2" name="Rectangle 21"/>
          <p:cNvSpPr/>
          <p:nvPr/>
        </p:nvSpPr>
        <p:spPr>
          <a:xfrm>
            <a:off x="4917671" y="319897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3" name="Rectangle 22"/>
          <p:cNvSpPr/>
          <p:nvPr/>
        </p:nvSpPr>
        <p:spPr>
          <a:xfrm>
            <a:off x="4235657" y="1220339"/>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tangle 23"/>
          <p:cNvSpPr/>
          <p:nvPr/>
        </p:nvSpPr>
        <p:spPr>
          <a:xfrm>
            <a:off x="4435336" y="1220339"/>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tangle 24"/>
          <p:cNvSpPr/>
          <p:nvPr/>
        </p:nvSpPr>
        <p:spPr>
          <a:xfrm>
            <a:off x="4635015" y="1220339"/>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Rectangle 25"/>
          <p:cNvSpPr/>
          <p:nvPr/>
        </p:nvSpPr>
        <p:spPr>
          <a:xfrm>
            <a:off x="4834695" y="1220339"/>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ectangle 26"/>
          <p:cNvSpPr/>
          <p:nvPr/>
        </p:nvSpPr>
        <p:spPr>
          <a:xfrm>
            <a:off x="5246403" y="4098772"/>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Rectangle 27"/>
          <p:cNvSpPr/>
          <p:nvPr/>
        </p:nvSpPr>
        <p:spPr>
          <a:xfrm>
            <a:off x="5446082" y="4098772"/>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5645761" y="4098772"/>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tangle 29"/>
          <p:cNvSpPr/>
          <p:nvPr/>
        </p:nvSpPr>
        <p:spPr>
          <a:xfrm>
            <a:off x="5845441" y="4098772"/>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tangle 30"/>
          <p:cNvSpPr/>
          <p:nvPr/>
        </p:nvSpPr>
        <p:spPr>
          <a:xfrm>
            <a:off x="7340716" y="2909014"/>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tangle 31"/>
          <p:cNvSpPr/>
          <p:nvPr/>
        </p:nvSpPr>
        <p:spPr>
          <a:xfrm>
            <a:off x="7540395" y="2909014"/>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ectangle 32"/>
          <p:cNvSpPr/>
          <p:nvPr/>
        </p:nvSpPr>
        <p:spPr>
          <a:xfrm>
            <a:off x="7740074" y="2909014"/>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tangle 33"/>
          <p:cNvSpPr/>
          <p:nvPr/>
        </p:nvSpPr>
        <p:spPr>
          <a:xfrm>
            <a:off x="7939754" y="2909014"/>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72500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redexpertalliance.com/wp-content/uploads/2014/10/Red-Expert-Alliance-square-logo-Untitled.png">
            <a:extLst>
              <a:ext uri="{FF2B5EF4-FFF2-40B4-BE49-F238E27FC236}">
                <a16:creationId xmlns:a16="http://schemas.microsoft.com/office/drawing/2014/main" id="{4844F321-C2C0-4103-9883-52EB97934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 y="3407744"/>
            <a:ext cx="2270760" cy="627415"/>
          </a:xfrm>
          <a:prstGeom prst="rect">
            <a:avLst/>
          </a:prstGeom>
          <a:noFill/>
          <a:extLst>
            <a:ext uri="{909E8E84-426E-40DD-AFC4-6F175D3DCCD1}">
              <a14:hiddenFill xmlns:a14="http://schemas.microsoft.com/office/drawing/2010/main">
                <a:solidFill>
                  <a:srgbClr val="FFFFFF"/>
                </a:solidFill>
              </a14:hiddenFill>
            </a:ext>
          </a:extLst>
        </p:spPr>
      </p:pic>
      <p:sp>
        <p:nvSpPr>
          <p:cNvPr id="8" name="Title 7">
            <a:extLst>
              <a:ext uri="{FF2B5EF4-FFF2-40B4-BE49-F238E27FC236}">
                <a16:creationId xmlns:a16="http://schemas.microsoft.com/office/drawing/2014/main" id="{399CE51E-2471-4EDD-B350-3E91D5ED1BDE}"/>
              </a:ext>
            </a:extLst>
          </p:cNvPr>
          <p:cNvSpPr>
            <a:spLocks noGrp="1"/>
          </p:cNvSpPr>
          <p:nvPr>
            <p:ph type="title"/>
          </p:nvPr>
        </p:nvSpPr>
        <p:spPr/>
        <p:txBody>
          <a:bodyPr/>
          <a:lstStyle/>
          <a:p>
            <a:r>
              <a:rPr lang="nl-NL" dirty="0"/>
              <a:t>Wie en Wat is AMIS?</a:t>
            </a:r>
            <a:endParaRPr lang="en-NL" dirty="0"/>
          </a:p>
        </p:txBody>
      </p:sp>
      <p:sp>
        <p:nvSpPr>
          <p:cNvPr id="9" name="Content Placeholder 8">
            <a:extLst>
              <a:ext uri="{FF2B5EF4-FFF2-40B4-BE49-F238E27FC236}">
                <a16:creationId xmlns:a16="http://schemas.microsoft.com/office/drawing/2014/main" id="{54E61403-A05C-44B5-A5CF-E614BA7D3181}"/>
              </a:ext>
            </a:extLst>
          </p:cNvPr>
          <p:cNvSpPr>
            <a:spLocks noGrp="1"/>
          </p:cNvSpPr>
          <p:nvPr>
            <p:ph idx="1"/>
          </p:nvPr>
        </p:nvSpPr>
        <p:spPr/>
        <p:txBody>
          <a:bodyPr/>
          <a:lstStyle/>
          <a:p>
            <a:r>
              <a:rPr lang="nl-NL" dirty="0"/>
              <a:t>100 medewerkers</a:t>
            </a:r>
          </a:p>
          <a:p>
            <a:r>
              <a:rPr lang="nl-NL" dirty="0"/>
              <a:t>Opgericht in 1991 (als Aircraft Maintenance Information System)</a:t>
            </a:r>
          </a:p>
          <a:p>
            <a:r>
              <a:rPr lang="nl-NL" dirty="0"/>
              <a:t>Oracle specialist – nationaal en internationaal</a:t>
            </a:r>
          </a:p>
          <a:p>
            <a:pPr lvl="1"/>
            <a:r>
              <a:rPr lang="nl-NL" dirty="0"/>
              <a:t>Nieuw </a:t>
            </a:r>
            <a:r>
              <a:rPr lang="nl-NL" dirty="0" err="1"/>
              <a:t>Caledonië</a:t>
            </a:r>
            <a:r>
              <a:rPr lang="nl-NL" dirty="0"/>
              <a:t>, UK, Canada, USA, </a:t>
            </a:r>
            <a:r>
              <a:rPr lang="nl-NL" dirty="0" err="1"/>
              <a:t>Faroër</a:t>
            </a:r>
            <a:r>
              <a:rPr lang="nl-NL" dirty="0"/>
              <a:t>,</a:t>
            </a:r>
            <a:br>
              <a:rPr lang="nl-NL" dirty="0"/>
            </a:br>
            <a:r>
              <a:rPr lang="nl-NL" dirty="0"/>
              <a:t>Denemarken, Duitsland, België, Koeweit,</a:t>
            </a:r>
            <a:br>
              <a:rPr lang="nl-NL" dirty="0"/>
            </a:br>
            <a:r>
              <a:rPr lang="nl-NL" dirty="0"/>
              <a:t>Mongolië, Frankrijk</a:t>
            </a:r>
          </a:p>
          <a:p>
            <a:pPr lvl="1"/>
            <a:r>
              <a:rPr lang="nl-NL" dirty="0"/>
              <a:t>Overheid, Logistiek, Financiën, Retail, Food,</a:t>
            </a:r>
            <a:br>
              <a:rPr lang="nl-NL" dirty="0"/>
            </a:br>
            <a:r>
              <a:rPr lang="nl-NL" dirty="0"/>
              <a:t>Industrie, Landbouw, (Zorg, Onderwijs, Bouw) </a:t>
            </a:r>
          </a:p>
          <a:p>
            <a:r>
              <a:rPr lang="nl-NL" dirty="0"/>
              <a:t>Lid van Red Expert Alliance</a:t>
            </a:r>
          </a:p>
          <a:p>
            <a:endParaRPr lang="nl-NL" dirty="0"/>
          </a:p>
          <a:p>
            <a:endParaRPr lang="nl-NL" dirty="0"/>
          </a:p>
          <a:p>
            <a:r>
              <a:rPr lang="nl-NL" dirty="0"/>
              <a:t>Breder focus – </a:t>
            </a:r>
            <a:r>
              <a:rPr lang="nl-NL" dirty="0" err="1"/>
              <a:t>cloud</a:t>
            </a:r>
            <a:r>
              <a:rPr lang="nl-NL" dirty="0"/>
              <a:t>, data, architectuur, business, </a:t>
            </a:r>
            <a:br>
              <a:rPr lang="nl-NL" dirty="0"/>
            </a:br>
            <a:r>
              <a:rPr lang="nl-NL" dirty="0" err="1"/>
              <a:t>DevOps</a:t>
            </a:r>
            <a:r>
              <a:rPr lang="nl-NL" dirty="0"/>
              <a:t>, </a:t>
            </a:r>
            <a:r>
              <a:rPr lang="nl-NL" dirty="0" err="1"/>
              <a:t>IoT</a:t>
            </a:r>
            <a:endParaRPr lang="en-NL" dirty="0"/>
          </a:p>
        </p:txBody>
      </p:sp>
      <p:sp>
        <p:nvSpPr>
          <p:cNvPr id="10" name="Footer Placeholder 9">
            <a:extLst>
              <a:ext uri="{FF2B5EF4-FFF2-40B4-BE49-F238E27FC236}">
                <a16:creationId xmlns:a16="http://schemas.microsoft.com/office/drawing/2014/main" id="{D11830F5-D5F4-4365-A67A-55CC784CDAAB}"/>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2" name="Picture 1">
            <a:extLst>
              <a:ext uri="{FF2B5EF4-FFF2-40B4-BE49-F238E27FC236}">
                <a16:creationId xmlns:a16="http://schemas.microsoft.com/office/drawing/2014/main" id="{22431A41-4E92-4CF9-BF0B-ECB137D3890F}"/>
              </a:ext>
            </a:extLst>
          </p:cNvPr>
          <p:cNvPicPr>
            <a:picLocks noChangeAspect="1"/>
          </p:cNvPicPr>
          <p:nvPr/>
        </p:nvPicPr>
        <p:blipFill>
          <a:blip r:embed="rId3"/>
          <a:stretch>
            <a:fillRect/>
          </a:stretch>
        </p:blipFill>
        <p:spPr>
          <a:xfrm>
            <a:off x="5404857" y="1524000"/>
            <a:ext cx="3540026" cy="33199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74681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essentials: Control Groups and Namespaces </a:t>
            </a:r>
            <a:endParaRPr lang="nl-NL" dirty="0"/>
          </a:p>
        </p:txBody>
      </p:sp>
      <p:sp>
        <p:nvSpPr>
          <p:cNvPr id="3" name="Content Placeholder 2"/>
          <p:cNvSpPr>
            <a:spLocks noGrp="1"/>
          </p:cNvSpPr>
          <p:nvPr>
            <p:ph idx="1"/>
          </p:nvPr>
        </p:nvSpPr>
        <p:spPr/>
        <p:txBody>
          <a:bodyPr/>
          <a:lstStyle/>
          <a:p>
            <a:r>
              <a:rPr lang="en-US" dirty="0"/>
              <a:t>Expose units through</a:t>
            </a:r>
            <a:br>
              <a:rPr lang="en-US" dirty="0"/>
            </a:br>
            <a:r>
              <a:rPr lang="en-US" dirty="0"/>
              <a:t>mapped network</a:t>
            </a:r>
            <a:br>
              <a:rPr lang="en-US" dirty="0"/>
            </a:br>
            <a:r>
              <a:rPr lang="en-US" dirty="0"/>
              <a:t>ports</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Rectangle 6"/>
          <p:cNvSpPr/>
          <p:nvPr/>
        </p:nvSpPr>
        <p:spPr>
          <a:xfrm>
            <a:off x="2545080" y="1232400"/>
            <a:ext cx="5014809" cy="2829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pic>
        <p:nvPicPr>
          <p:cNvPr id="6"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9004"/>
          <a:stretch/>
        </p:blipFill>
        <p:spPr bwMode="auto">
          <a:xfrm>
            <a:off x="1441526" y="3747999"/>
            <a:ext cx="2097550" cy="1034322"/>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4260599" y="3846978"/>
            <a:ext cx="1752600" cy="6388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Disk </a:t>
            </a:r>
            <a:br>
              <a:rPr lang="en-US" dirty="0"/>
            </a:br>
            <a:r>
              <a:rPr lang="en-US" dirty="0"/>
              <a:t>Storage</a:t>
            </a:r>
          </a:p>
        </p:txBody>
      </p:sp>
      <p:sp>
        <p:nvSpPr>
          <p:cNvPr id="9" name="Cube 8"/>
          <p:cNvSpPr/>
          <p:nvPr/>
        </p:nvSpPr>
        <p:spPr>
          <a:xfrm>
            <a:off x="4183380" y="1028700"/>
            <a:ext cx="2339340" cy="5715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Memory</a:t>
            </a:r>
            <a:endParaRPr lang="nl-NL" dirty="0"/>
          </a:p>
        </p:txBody>
      </p:sp>
      <p:sp>
        <p:nvSpPr>
          <p:cNvPr id="10" name="Rounded Rectangle 9"/>
          <p:cNvSpPr/>
          <p:nvPr/>
        </p:nvSpPr>
        <p:spPr>
          <a:xfrm>
            <a:off x="7052700" y="2057400"/>
            <a:ext cx="1299300" cy="1311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CPUs</a:t>
            </a:r>
            <a:endParaRPr lang="en-US" dirty="0"/>
          </a:p>
        </p:txBody>
      </p:sp>
      <p:sp>
        <p:nvSpPr>
          <p:cNvPr id="14" name="Rectangle 13"/>
          <p:cNvSpPr/>
          <p:nvPr/>
        </p:nvSpPr>
        <p:spPr>
          <a:xfrm>
            <a:off x="1143000" y="2057400"/>
            <a:ext cx="1615440" cy="13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nl-NL" sz="1050" dirty="0"/>
              <a:t>Network interface</a:t>
            </a:r>
          </a:p>
          <a:p>
            <a:pPr marL="514350" lvl="1" indent="-171450">
              <a:buFont typeface="Arial" panose="020B0604020202020204" pitchFamily="34" charset="0"/>
              <a:buChar char="•"/>
            </a:pPr>
            <a:r>
              <a:rPr lang="nl-NL" sz="1050" dirty="0"/>
              <a:t>IP </a:t>
            </a:r>
            <a:r>
              <a:rPr lang="nl-NL" sz="1050" dirty="0" err="1"/>
              <a:t>address</a:t>
            </a:r>
            <a:endParaRPr lang="nl-NL" sz="1050" dirty="0"/>
          </a:p>
          <a:p>
            <a:pPr marL="514350" lvl="1" indent="-171450">
              <a:buFont typeface="Arial" panose="020B0604020202020204" pitchFamily="34" charset="0"/>
              <a:buChar char="•"/>
            </a:pPr>
            <a:r>
              <a:rPr lang="nl-NL" sz="1050" dirty="0"/>
              <a:t>Ports</a:t>
            </a:r>
          </a:p>
          <a:p>
            <a:pPr marL="171450" indent="-171450">
              <a:buFont typeface="Arial" panose="020B0604020202020204" pitchFamily="34" charset="0"/>
              <a:buChar char="•"/>
            </a:pPr>
            <a:r>
              <a:rPr lang="en-US" sz="1050" dirty="0"/>
              <a:t>Users &amp; groups</a:t>
            </a:r>
          </a:p>
          <a:p>
            <a:pPr marL="171450" indent="-171450">
              <a:buFont typeface="Arial" panose="020B0604020202020204" pitchFamily="34" charset="0"/>
              <a:buChar char="•"/>
            </a:pPr>
            <a:r>
              <a:rPr lang="en-US" sz="1050" dirty="0"/>
              <a:t>Environment Variables</a:t>
            </a:r>
          </a:p>
          <a:p>
            <a:pPr marL="171450" indent="-171450">
              <a:buFont typeface="Arial" panose="020B0604020202020204" pitchFamily="34" charset="0"/>
              <a:buChar char="•"/>
            </a:pPr>
            <a:r>
              <a:rPr lang="en-US" sz="1050" dirty="0"/>
              <a:t>Packages</a:t>
            </a:r>
          </a:p>
          <a:p>
            <a:pPr marL="171450" indent="-171450">
              <a:buFont typeface="Arial" panose="020B0604020202020204" pitchFamily="34" charset="0"/>
              <a:buChar char="•"/>
            </a:pPr>
            <a:r>
              <a:rPr lang="en-US" sz="1050" dirty="0"/>
              <a:t>Services</a:t>
            </a:r>
          </a:p>
        </p:txBody>
      </p:sp>
      <p:sp>
        <p:nvSpPr>
          <p:cNvPr id="15" name="Rectangle 14"/>
          <p:cNvSpPr/>
          <p:nvPr/>
        </p:nvSpPr>
        <p:spPr>
          <a:xfrm>
            <a:off x="3116580" y="1752600"/>
            <a:ext cx="1600200" cy="9372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5"/>
          <p:cNvSpPr/>
          <p:nvPr/>
        </p:nvSpPr>
        <p:spPr>
          <a:xfrm>
            <a:off x="3097617" y="2799570"/>
            <a:ext cx="1600200" cy="9372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p:cNvSpPr/>
          <p:nvPr/>
        </p:nvSpPr>
        <p:spPr>
          <a:xfrm>
            <a:off x="5220763" y="1752600"/>
            <a:ext cx="1600200" cy="937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tangle 17"/>
          <p:cNvSpPr/>
          <p:nvPr/>
        </p:nvSpPr>
        <p:spPr>
          <a:xfrm>
            <a:off x="5213153" y="2799570"/>
            <a:ext cx="1600200" cy="93726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tangle 18"/>
          <p:cNvSpPr/>
          <p:nvPr/>
        </p:nvSpPr>
        <p:spPr>
          <a:xfrm>
            <a:off x="2821098" y="186248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0" name="Rectangle 19"/>
          <p:cNvSpPr/>
          <p:nvPr/>
        </p:nvSpPr>
        <p:spPr>
          <a:xfrm>
            <a:off x="4917671" y="1857030"/>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1" name="Rectangle 20"/>
          <p:cNvSpPr/>
          <p:nvPr/>
        </p:nvSpPr>
        <p:spPr>
          <a:xfrm>
            <a:off x="2821098" y="3204422"/>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2" name="Rectangle 21"/>
          <p:cNvSpPr/>
          <p:nvPr/>
        </p:nvSpPr>
        <p:spPr>
          <a:xfrm>
            <a:off x="4917671" y="319897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3" name="Rectangle 22"/>
          <p:cNvSpPr/>
          <p:nvPr/>
        </p:nvSpPr>
        <p:spPr>
          <a:xfrm>
            <a:off x="4235657" y="1220339"/>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tangle 23"/>
          <p:cNvSpPr/>
          <p:nvPr/>
        </p:nvSpPr>
        <p:spPr>
          <a:xfrm>
            <a:off x="4435336" y="1220339"/>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tangle 24"/>
          <p:cNvSpPr/>
          <p:nvPr/>
        </p:nvSpPr>
        <p:spPr>
          <a:xfrm>
            <a:off x="4635015" y="1220339"/>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Rectangle 25"/>
          <p:cNvSpPr/>
          <p:nvPr/>
        </p:nvSpPr>
        <p:spPr>
          <a:xfrm>
            <a:off x="4834695" y="1220339"/>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ectangle 26"/>
          <p:cNvSpPr/>
          <p:nvPr/>
        </p:nvSpPr>
        <p:spPr>
          <a:xfrm>
            <a:off x="5246403" y="4098772"/>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Rectangle 27"/>
          <p:cNvSpPr/>
          <p:nvPr/>
        </p:nvSpPr>
        <p:spPr>
          <a:xfrm>
            <a:off x="5446082" y="4098772"/>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5645761" y="4098772"/>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tangle 29"/>
          <p:cNvSpPr/>
          <p:nvPr/>
        </p:nvSpPr>
        <p:spPr>
          <a:xfrm>
            <a:off x="5845441" y="4098772"/>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tangle 30"/>
          <p:cNvSpPr/>
          <p:nvPr/>
        </p:nvSpPr>
        <p:spPr>
          <a:xfrm>
            <a:off x="7340716" y="2909014"/>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tangle 31"/>
          <p:cNvSpPr/>
          <p:nvPr/>
        </p:nvSpPr>
        <p:spPr>
          <a:xfrm>
            <a:off x="7540395" y="2909014"/>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ectangle 32"/>
          <p:cNvSpPr/>
          <p:nvPr/>
        </p:nvSpPr>
        <p:spPr>
          <a:xfrm>
            <a:off x="7740074" y="2909014"/>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tangle 33"/>
          <p:cNvSpPr/>
          <p:nvPr/>
        </p:nvSpPr>
        <p:spPr>
          <a:xfrm>
            <a:off x="7939754" y="2909014"/>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Flowchart: Direct Access Storage 11"/>
          <p:cNvSpPr/>
          <p:nvPr/>
        </p:nvSpPr>
        <p:spPr>
          <a:xfrm flipH="1">
            <a:off x="3051897" y="2893562"/>
            <a:ext cx="133263" cy="161846"/>
          </a:xfrm>
          <a:prstGeom prst="flowChartMagneticDrum">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Flowchart: Direct Access Storage 34"/>
          <p:cNvSpPr/>
          <p:nvPr/>
        </p:nvSpPr>
        <p:spPr>
          <a:xfrm flipH="1">
            <a:off x="3051897" y="2353070"/>
            <a:ext cx="133263" cy="16184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Flowchart: Direct Access Storage 35"/>
          <p:cNvSpPr/>
          <p:nvPr/>
        </p:nvSpPr>
        <p:spPr>
          <a:xfrm flipH="1">
            <a:off x="5146521" y="2885288"/>
            <a:ext cx="133263" cy="161846"/>
          </a:xfrm>
          <a:prstGeom prst="flowChartMagneticDrum">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ight Arrow 12"/>
          <p:cNvSpPr/>
          <p:nvPr/>
        </p:nvSpPr>
        <p:spPr>
          <a:xfrm>
            <a:off x="4985679"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Right Arrow 36"/>
          <p:cNvSpPr/>
          <p:nvPr/>
        </p:nvSpPr>
        <p:spPr>
          <a:xfrm>
            <a:off x="2921028" y="2392717"/>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Right Arrow 37"/>
          <p:cNvSpPr/>
          <p:nvPr/>
        </p:nvSpPr>
        <p:spPr>
          <a:xfrm>
            <a:off x="2954291"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01275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Linux essentials: Each unit runs its own processes </a:t>
            </a:r>
            <a:endParaRPr lang="nl-NL" dirty="0"/>
          </a:p>
        </p:txBody>
      </p:sp>
      <p:sp>
        <p:nvSpPr>
          <p:cNvPr id="3" name="Content Placeholder 2"/>
          <p:cNvSpPr>
            <a:spLocks noGrp="1"/>
          </p:cNvSpPr>
          <p:nvPr>
            <p:ph idx="1"/>
          </p:nvPr>
        </p:nvSpPr>
        <p:spPr/>
        <p:txBody>
          <a:bodyPr/>
          <a:lstStyle/>
          <a:p>
            <a:r>
              <a:rPr lang="en-US" dirty="0"/>
              <a:t>Units run their own</a:t>
            </a:r>
            <a:br>
              <a:rPr lang="en-US" dirty="0"/>
            </a:br>
            <a:r>
              <a:rPr lang="en-US" dirty="0"/>
              <a:t>processes:</a:t>
            </a:r>
          </a:p>
          <a:p>
            <a:pPr lvl="1"/>
            <a:r>
              <a:rPr lang="en-US" dirty="0"/>
              <a:t>OS (Linux)</a:t>
            </a:r>
          </a:p>
          <a:p>
            <a:pPr lvl="1"/>
            <a:r>
              <a:rPr lang="en-US" dirty="0"/>
              <a:t>Platform</a:t>
            </a:r>
          </a:p>
          <a:p>
            <a:pPr lvl="1"/>
            <a:r>
              <a:rPr lang="en-US" dirty="0"/>
              <a:t>Application</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Rectangle 6"/>
          <p:cNvSpPr/>
          <p:nvPr/>
        </p:nvSpPr>
        <p:spPr>
          <a:xfrm>
            <a:off x="2545080" y="1232400"/>
            <a:ext cx="5014809" cy="2829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pic>
        <p:nvPicPr>
          <p:cNvPr id="6"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9004"/>
          <a:stretch/>
        </p:blipFill>
        <p:spPr bwMode="auto">
          <a:xfrm>
            <a:off x="1441526" y="3747999"/>
            <a:ext cx="2097550" cy="1034322"/>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4260599" y="3846978"/>
            <a:ext cx="1752600" cy="6388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Disk </a:t>
            </a:r>
            <a:br>
              <a:rPr lang="en-US" dirty="0"/>
            </a:br>
            <a:r>
              <a:rPr lang="en-US" dirty="0"/>
              <a:t>Storage</a:t>
            </a:r>
          </a:p>
        </p:txBody>
      </p:sp>
      <p:sp>
        <p:nvSpPr>
          <p:cNvPr id="9" name="Cube 8"/>
          <p:cNvSpPr/>
          <p:nvPr/>
        </p:nvSpPr>
        <p:spPr>
          <a:xfrm>
            <a:off x="4183380" y="1028700"/>
            <a:ext cx="2339340" cy="5715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Memory</a:t>
            </a:r>
            <a:endParaRPr lang="nl-NL" dirty="0"/>
          </a:p>
        </p:txBody>
      </p:sp>
      <p:sp>
        <p:nvSpPr>
          <p:cNvPr id="10" name="Rounded Rectangle 9"/>
          <p:cNvSpPr/>
          <p:nvPr/>
        </p:nvSpPr>
        <p:spPr>
          <a:xfrm>
            <a:off x="7052700" y="2057400"/>
            <a:ext cx="1299300" cy="1311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CPUs</a:t>
            </a:r>
            <a:endParaRPr lang="en-US" dirty="0"/>
          </a:p>
        </p:txBody>
      </p:sp>
      <p:sp>
        <p:nvSpPr>
          <p:cNvPr id="14" name="Rectangle 13"/>
          <p:cNvSpPr/>
          <p:nvPr/>
        </p:nvSpPr>
        <p:spPr>
          <a:xfrm>
            <a:off x="1143000" y="2369820"/>
            <a:ext cx="1615440" cy="13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nl-NL" sz="1050" dirty="0"/>
              <a:t>Network interface</a:t>
            </a:r>
          </a:p>
          <a:p>
            <a:pPr marL="514350" lvl="1" indent="-171450">
              <a:buFont typeface="Arial" panose="020B0604020202020204" pitchFamily="34" charset="0"/>
              <a:buChar char="•"/>
            </a:pPr>
            <a:r>
              <a:rPr lang="nl-NL" sz="1050" dirty="0"/>
              <a:t>IP </a:t>
            </a:r>
            <a:r>
              <a:rPr lang="nl-NL" sz="1050" dirty="0" err="1"/>
              <a:t>address</a:t>
            </a:r>
            <a:endParaRPr lang="nl-NL" sz="1050" dirty="0"/>
          </a:p>
          <a:p>
            <a:pPr marL="514350" lvl="1" indent="-171450">
              <a:buFont typeface="Arial" panose="020B0604020202020204" pitchFamily="34" charset="0"/>
              <a:buChar char="•"/>
            </a:pPr>
            <a:r>
              <a:rPr lang="nl-NL" sz="1050" dirty="0"/>
              <a:t>Ports</a:t>
            </a:r>
          </a:p>
          <a:p>
            <a:pPr marL="171450" indent="-171450">
              <a:buFont typeface="Arial" panose="020B0604020202020204" pitchFamily="34" charset="0"/>
              <a:buChar char="•"/>
            </a:pPr>
            <a:r>
              <a:rPr lang="en-US" sz="1050" dirty="0"/>
              <a:t>Users &amp; groups</a:t>
            </a:r>
          </a:p>
          <a:p>
            <a:pPr marL="171450" indent="-171450">
              <a:buFont typeface="Arial" panose="020B0604020202020204" pitchFamily="34" charset="0"/>
              <a:buChar char="•"/>
            </a:pPr>
            <a:r>
              <a:rPr lang="en-US" sz="1050" dirty="0"/>
              <a:t>Environment Variables</a:t>
            </a:r>
          </a:p>
          <a:p>
            <a:pPr marL="171450" indent="-171450">
              <a:buFont typeface="Arial" panose="020B0604020202020204" pitchFamily="34" charset="0"/>
              <a:buChar char="•"/>
            </a:pPr>
            <a:r>
              <a:rPr lang="en-US" sz="1050" dirty="0"/>
              <a:t>Packages</a:t>
            </a:r>
          </a:p>
          <a:p>
            <a:pPr marL="171450" indent="-171450">
              <a:buFont typeface="Arial" panose="020B0604020202020204" pitchFamily="34" charset="0"/>
              <a:buChar char="•"/>
            </a:pPr>
            <a:r>
              <a:rPr lang="en-US" sz="1050" dirty="0"/>
              <a:t>Services</a:t>
            </a:r>
          </a:p>
        </p:txBody>
      </p:sp>
      <p:sp>
        <p:nvSpPr>
          <p:cNvPr id="15" name="Rectangle 14"/>
          <p:cNvSpPr/>
          <p:nvPr/>
        </p:nvSpPr>
        <p:spPr>
          <a:xfrm>
            <a:off x="3116580" y="1752600"/>
            <a:ext cx="1600200" cy="9372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5"/>
          <p:cNvSpPr/>
          <p:nvPr/>
        </p:nvSpPr>
        <p:spPr>
          <a:xfrm>
            <a:off x="3097617" y="2799570"/>
            <a:ext cx="1600200" cy="9372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p:cNvSpPr/>
          <p:nvPr/>
        </p:nvSpPr>
        <p:spPr>
          <a:xfrm>
            <a:off x="5220763" y="1752600"/>
            <a:ext cx="1600200" cy="937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tangle 17"/>
          <p:cNvSpPr/>
          <p:nvPr/>
        </p:nvSpPr>
        <p:spPr>
          <a:xfrm>
            <a:off x="5213153" y="2799570"/>
            <a:ext cx="1600200" cy="93726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tangle 18"/>
          <p:cNvSpPr/>
          <p:nvPr/>
        </p:nvSpPr>
        <p:spPr>
          <a:xfrm>
            <a:off x="2821098" y="186248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0" name="Rectangle 19"/>
          <p:cNvSpPr/>
          <p:nvPr/>
        </p:nvSpPr>
        <p:spPr>
          <a:xfrm>
            <a:off x="4917671" y="1857030"/>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1" name="Rectangle 20"/>
          <p:cNvSpPr/>
          <p:nvPr/>
        </p:nvSpPr>
        <p:spPr>
          <a:xfrm>
            <a:off x="2821098" y="3204422"/>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2" name="Rectangle 21"/>
          <p:cNvSpPr/>
          <p:nvPr/>
        </p:nvSpPr>
        <p:spPr>
          <a:xfrm>
            <a:off x="4917671" y="319897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3" name="Rectangle 22"/>
          <p:cNvSpPr/>
          <p:nvPr/>
        </p:nvSpPr>
        <p:spPr>
          <a:xfrm>
            <a:off x="4235657" y="1220339"/>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tangle 23"/>
          <p:cNvSpPr/>
          <p:nvPr/>
        </p:nvSpPr>
        <p:spPr>
          <a:xfrm>
            <a:off x="4435336" y="1220339"/>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tangle 24"/>
          <p:cNvSpPr/>
          <p:nvPr/>
        </p:nvSpPr>
        <p:spPr>
          <a:xfrm>
            <a:off x="4635015" y="1220339"/>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Rectangle 25"/>
          <p:cNvSpPr/>
          <p:nvPr/>
        </p:nvSpPr>
        <p:spPr>
          <a:xfrm>
            <a:off x="4834695" y="1220339"/>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ectangle 26"/>
          <p:cNvSpPr/>
          <p:nvPr/>
        </p:nvSpPr>
        <p:spPr>
          <a:xfrm>
            <a:off x="5246403" y="4098772"/>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Rectangle 27"/>
          <p:cNvSpPr/>
          <p:nvPr/>
        </p:nvSpPr>
        <p:spPr>
          <a:xfrm>
            <a:off x="5446082" y="4098772"/>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5645761" y="4098772"/>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tangle 29"/>
          <p:cNvSpPr/>
          <p:nvPr/>
        </p:nvSpPr>
        <p:spPr>
          <a:xfrm>
            <a:off x="5845441" y="4098772"/>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tangle 30"/>
          <p:cNvSpPr/>
          <p:nvPr/>
        </p:nvSpPr>
        <p:spPr>
          <a:xfrm>
            <a:off x="7340716" y="2909014"/>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tangle 31"/>
          <p:cNvSpPr/>
          <p:nvPr/>
        </p:nvSpPr>
        <p:spPr>
          <a:xfrm>
            <a:off x="7540395" y="2909014"/>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ectangle 32"/>
          <p:cNvSpPr/>
          <p:nvPr/>
        </p:nvSpPr>
        <p:spPr>
          <a:xfrm>
            <a:off x="7740074" y="2909014"/>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tangle 33"/>
          <p:cNvSpPr/>
          <p:nvPr/>
        </p:nvSpPr>
        <p:spPr>
          <a:xfrm>
            <a:off x="7939754" y="2909014"/>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Flowchart: Direct Access Storage 11"/>
          <p:cNvSpPr/>
          <p:nvPr/>
        </p:nvSpPr>
        <p:spPr>
          <a:xfrm flipH="1">
            <a:off x="3051897" y="2893562"/>
            <a:ext cx="133263" cy="161846"/>
          </a:xfrm>
          <a:prstGeom prst="flowChartMagneticDrum">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Flowchart: Direct Access Storage 34"/>
          <p:cNvSpPr/>
          <p:nvPr/>
        </p:nvSpPr>
        <p:spPr>
          <a:xfrm flipH="1">
            <a:off x="3051897" y="2353070"/>
            <a:ext cx="133263" cy="16184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Flowchart: Direct Access Storage 35"/>
          <p:cNvSpPr/>
          <p:nvPr/>
        </p:nvSpPr>
        <p:spPr>
          <a:xfrm flipH="1">
            <a:off x="5146521" y="2885288"/>
            <a:ext cx="133263" cy="161846"/>
          </a:xfrm>
          <a:prstGeom prst="flowChartMagneticDrum">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ight Arrow 12"/>
          <p:cNvSpPr/>
          <p:nvPr/>
        </p:nvSpPr>
        <p:spPr>
          <a:xfrm>
            <a:off x="4985679"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Right Arrow 36"/>
          <p:cNvSpPr/>
          <p:nvPr/>
        </p:nvSpPr>
        <p:spPr>
          <a:xfrm>
            <a:off x="2921028" y="2392717"/>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Right Arrow 37"/>
          <p:cNvSpPr/>
          <p:nvPr/>
        </p:nvSpPr>
        <p:spPr>
          <a:xfrm>
            <a:off x="2954291"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Rectangle 38"/>
          <p:cNvSpPr/>
          <p:nvPr/>
        </p:nvSpPr>
        <p:spPr>
          <a:xfrm>
            <a:off x="3450138" y="1838460"/>
            <a:ext cx="1207087" cy="312420"/>
          </a:xfrm>
          <a:prstGeom prst="rect">
            <a:avLst/>
          </a:prstGeom>
          <a:solidFill>
            <a:schemeClr val="tx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Application A</a:t>
            </a:r>
            <a:endParaRPr lang="nl-NL" dirty="0"/>
          </a:p>
        </p:txBody>
      </p:sp>
      <p:sp>
        <p:nvSpPr>
          <p:cNvPr id="40" name="Rectangle 39"/>
          <p:cNvSpPr/>
          <p:nvPr/>
        </p:nvSpPr>
        <p:spPr>
          <a:xfrm>
            <a:off x="5563149" y="1838460"/>
            <a:ext cx="1207087" cy="312420"/>
          </a:xfrm>
          <a:prstGeom prst="rect">
            <a:avLst/>
          </a:prstGeom>
          <a:solidFill>
            <a:schemeClr val="accent3">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 B</a:t>
            </a:r>
            <a:endParaRPr lang="nl-NL" dirty="0"/>
          </a:p>
        </p:txBody>
      </p:sp>
      <p:sp>
        <p:nvSpPr>
          <p:cNvPr id="41" name="Rectangle 40"/>
          <p:cNvSpPr/>
          <p:nvPr/>
        </p:nvSpPr>
        <p:spPr>
          <a:xfrm>
            <a:off x="3444649" y="2872636"/>
            <a:ext cx="1201088" cy="31242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Application C</a:t>
            </a:r>
            <a:endParaRPr lang="nl-NL" dirty="0"/>
          </a:p>
        </p:txBody>
      </p:sp>
      <p:pic>
        <p:nvPicPr>
          <p:cNvPr id="2050" name="Picture 2" descr="Image result for fedor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104" y="3337560"/>
            <a:ext cx="429249" cy="40134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mage result for ubuntu 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1280" y="3322387"/>
            <a:ext cx="450993" cy="35929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7423" y="2299047"/>
            <a:ext cx="298314" cy="351785"/>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102"/>
          <p:cNvGrpSpPr>
            <a:grpSpLocks noChangeAspect="1"/>
          </p:cNvGrpSpPr>
          <p:nvPr/>
        </p:nvGrpSpPr>
        <p:grpSpPr bwMode="auto">
          <a:xfrm>
            <a:off x="4104036" y="2199156"/>
            <a:ext cx="172344" cy="352852"/>
            <a:chOff x="4686300" y="1439863"/>
            <a:chExt cx="1577975" cy="2936875"/>
          </a:xfrm>
        </p:grpSpPr>
        <p:sp>
          <p:nvSpPr>
            <p:cNvPr id="64"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5"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6"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7"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8"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9"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1"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2"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3"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4"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5"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6"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7"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pic>
        <p:nvPicPr>
          <p:cNvPr id="78" name="Picture 77"/>
          <p:cNvPicPr>
            <a:picLocks noChangeAspect="1"/>
          </p:cNvPicPr>
          <p:nvPr/>
        </p:nvPicPr>
        <p:blipFill>
          <a:blip r:embed="rId6">
            <a:clrChange>
              <a:clrFrom>
                <a:srgbClr val="FFFFFF"/>
              </a:clrFrom>
              <a:clrTo>
                <a:srgbClr val="FFFFFF">
                  <a:alpha val="0"/>
                </a:srgbClr>
              </a:clrTo>
            </a:clrChange>
          </a:blip>
          <a:stretch>
            <a:fillRect/>
          </a:stretch>
        </p:blipFill>
        <p:spPr>
          <a:xfrm>
            <a:off x="4026146" y="3212239"/>
            <a:ext cx="227780" cy="281563"/>
          </a:xfrm>
          <a:prstGeom prst="rect">
            <a:avLst/>
          </a:prstGeom>
        </p:spPr>
      </p:pic>
      <p:pic>
        <p:nvPicPr>
          <p:cNvPr id="79" name="Picture 78"/>
          <p:cNvPicPr>
            <a:picLocks noChangeAspect="1"/>
          </p:cNvPicPr>
          <p:nvPr/>
        </p:nvPicPr>
        <p:blipFill>
          <a:blip r:embed="rId7">
            <a:clrChange>
              <a:clrFrom>
                <a:srgbClr val="FFFFFF"/>
              </a:clrFrom>
              <a:clrTo>
                <a:srgbClr val="FFFFFF">
                  <a:alpha val="0"/>
                </a:srgbClr>
              </a:clrTo>
            </a:clrChange>
          </a:blip>
          <a:stretch>
            <a:fillRect/>
          </a:stretch>
        </p:blipFill>
        <p:spPr>
          <a:xfrm>
            <a:off x="6078311" y="2188044"/>
            <a:ext cx="383665" cy="362110"/>
          </a:xfrm>
          <a:prstGeom prst="rect">
            <a:avLst/>
          </a:prstGeom>
        </p:spPr>
      </p:pic>
      <p:pic>
        <p:nvPicPr>
          <p:cNvPr id="8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2794" y="2306183"/>
            <a:ext cx="298314" cy="3517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ysql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3176" y="3157071"/>
            <a:ext cx="516046" cy="348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729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par>
                                <p:cTn id="8" presetID="10" presetClass="entr" presetSubtype="0" fill="hold" nodeType="withEffect">
                                  <p:stCondLst>
                                    <p:cond delay="500"/>
                                  </p:stCondLst>
                                  <p:childTnLst>
                                    <p:set>
                                      <p:cBhvr>
                                        <p:cTn id="9" dur="1" fill="hold">
                                          <p:stCondLst>
                                            <p:cond delay="0"/>
                                          </p:stCondLst>
                                        </p:cTn>
                                        <p:tgtEl>
                                          <p:spTgt spid="79"/>
                                        </p:tgtEl>
                                        <p:attrNameLst>
                                          <p:attrName>style.visibility</p:attrName>
                                        </p:attrNameLst>
                                      </p:cBhvr>
                                      <p:to>
                                        <p:strVal val="visible"/>
                                      </p:to>
                                    </p:set>
                                    <p:animEffect transition="in" filter="fade">
                                      <p:cBhvr>
                                        <p:cTn id="10"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This stuff is complex</a:t>
            </a:r>
            <a:endParaRPr lang="nl-NL" dirty="0"/>
          </a:p>
        </p:txBody>
      </p:sp>
      <p:sp>
        <p:nvSpPr>
          <p:cNvPr id="3" name="Content Placeholder 2"/>
          <p:cNvSpPr>
            <a:spLocks noGrp="1"/>
          </p:cNvSpPr>
          <p:nvPr>
            <p:ph idx="1"/>
          </p:nvPr>
        </p:nvSpPr>
        <p:spPr/>
        <p:txBody>
          <a:bodyPr/>
          <a:lstStyle/>
          <a:p>
            <a:r>
              <a:rPr lang="en-US" dirty="0"/>
              <a:t>Core Linux features were hard to use</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409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5576" y="1260118"/>
            <a:ext cx="3764086" cy="2459357"/>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p:cNvGrpSpPr/>
          <p:nvPr/>
        </p:nvGrpSpPr>
        <p:grpSpPr>
          <a:xfrm>
            <a:off x="4713374" y="2574044"/>
            <a:ext cx="3848580" cy="2249005"/>
            <a:chOff x="1143000" y="1028700"/>
            <a:chExt cx="7209000" cy="3753621"/>
          </a:xfrm>
        </p:grpSpPr>
        <p:sp>
          <p:nvSpPr>
            <p:cNvPr id="81" name="Rectangle 80"/>
            <p:cNvSpPr/>
            <p:nvPr/>
          </p:nvSpPr>
          <p:spPr>
            <a:xfrm>
              <a:off x="2545080" y="1232400"/>
              <a:ext cx="5014809" cy="2829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600"/>
            </a:p>
          </p:txBody>
        </p:sp>
        <p:pic>
          <p:nvPicPr>
            <p:cNvPr id="82" name="Picture 6" descr="http://blog.vtc.com/wp-content/uploads/2012/09/windows-mac-os-linux.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49004"/>
            <a:stretch/>
          </p:blipFill>
          <p:spPr bwMode="auto">
            <a:xfrm>
              <a:off x="1441526" y="3747999"/>
              <a:ext cx="2097550" cy="1034322"/>
            </a:xfrm>
            <a:prstGeom prst="rect">
              <a:avLst/>
            </a:prstGeom>
            <a:noFill/>
            <a:extLst>
              <a:ext uri="{909E8E84-426E-40DD-AFC4-6F175D3DCCD1}">
                <a14:hiddenFill xmlns:a14="http://schemas.microsoft.com/office/drawing/2010/main">
                  <a:solidFill>
                    <a:srgbClr val="FFFFFF"/>
                  </a:solidFill>
                </a14:hiddenFill>
              </a:ext>
            </a:extLst>
          </p:spPr>
        </p:pic>
        <p:sp>
          <p:nvSpPr>
            <p:cNvPr id="83" name="Can 82"/>
            <p:cNvSpPr/>
            <p:nvPr/>
          </p:nvSpPr>
          <p:spPr>
            <a:xfrm>
              <a:off x="4260599" y="3846978"/>
              <a:ext cx="1752600" cy="6388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600" dirty="0"/>
                <a:t>Disk </a:t>
              </a:r>
              <a:br>
                <a:rPr lang="en-US" sz="600" dirty="0"/>
              </a:br>
              <a:r>
                <a:rPr lang="en-US" sz="600" dirty="0"/>
                <a:t>Storage</a:t>
              </a:r>
            </a:p>
          </p:txBody>
        </p:sp>
        <p:sp>
          <p:nvSpPr>
            <p:cNvPr id="84" name="Cube 83"/>
            <p:cNvSpPr/>
            <p:nvPr/>
          </p:nvSpPr>
          <p:spPr>
            <a:xfrm>
              <a:off x="4183380" y="1028700"/>
              <a:ext cx="2339340" cy="5715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600" dirty="0"/>
                <a:t>Memory</a:t>
              </a:r>
              <a:endParaRPr lang="nl-NL" sz="600" dirty="0"/>
            </a:p>
          </p:txBody>
        </p:sp>
        <p:sp>
          <p:nvSpPr>
            <p:cNvPr id="85" name="Rounded Rectangle 84"/>
            <p:cNvSpPr/>
            <p:nvPr/>
          </p:nvSpPr>
          <p:spPr>
            <a:xfrm>
              <a:off x="7052700" y="2057400"/>
              <a:ext cx="1299300" cy="1311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a:t>CPUs</a:t>
              </a:r>
              <a:endParaRPr lang="en-US" sz="600" dirty="0"/>
            </a:p>
          </p:txBody>
        </p:sp>
        <p:sp>
          <p:nvSpPr>
            <p:cNvPr id="86" name="Rectangle 85"/>
            <p:cNvSpPr/>
            <p:nvPr/>
          </p:nvSpPr>
          <p:spPr>
            <a:xfrm>
              <a:off x="1143000" y="2369820"/>
              <a:ext cx="1615440" cy="13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nl-NL" sz="300" dirty="0"/>
                <a:t>Network interface</a:t>
              </a:r>
            </a:p>
            <a:p>
              <a:pPr marL="514350" lvl="1" indent="-171450">
                <a:buFont typeface="Arial" panose="020B0604020202020204" pitchFamily="34" charset="0"/>
                <a:buChar char="•"/>
              </a:pPr>
              <a:r>
                <a:rPr lang="nl-NL" sz="300" dirty="0"/>
                <a:t>IP </a:t>
              </a:r>
              <a:r>
                <a:rPr lang="nl-NL" sz="300" dirty="0" err="1"/>
                <a:t>address</a:t>
              </a:r>
              <a:endParaRPr lang="nl-NL" sz="300" dirty="0"/>
            </a:p>
            <a:p>
              <a:pPr marL="514350" lvl="1" indent="-171450">
                <a:buFont typeface="Arial" panose="020B0604020202020204" pitchFamily="34" charset="0"/>
                <a:buChar char="•"/>
              </a:pPr>
              <a:r>
                <a:rPr lang="nl-NL" sz="300" dirty="0"/>
                <a:t>Ports</a:t>
              </a:r>
            </a:p>
            <a:p>
              <a:pPr marL="171450" indent="-171450">
                <a:buFont typeface="Arial" panose="020B0604020202020204" pitchFamily="34" charset="0"/>
                <a:buChar char="•"/>
              </a:pPr>
              <a:r>
                <a:rPr lang="en-US" sz="300" dirty="0"/>
                <a:t>Users &amp; groups</a:t>
              </a:r>
            </a:p>
            <a:p>
              <a:pPr marL="171450" indent="-171450">
                <a:buFont typeface="Arial" panose="020B0604020202020204" pitchFamily="34" charset="0"/>
                <a:buChar char="•"/>
              </a:pPr>
              <a:r>
                <a:rPr lang="en-US" sz="300" dirty="0"/>
                <a:t>Environment Variables</a:t>
              </a:r>
            </a:p>
            <a:p>
              <a:pPr marL="171450" indent="-171450">
                <a:buFont typeface="Arial" panose="020B0604020202020204" pitchFamily="34" charset="0"/>
                <a:buChar char="•"/>
              </a:pPr>
              <a:r>
                <a:rPr lang="en-US" sz="300" dirty="0"/>
                <a:t>Packages</a:t>
              </a:r>
            </a:p>
            <a:p>
              <a:pPr marL="171450" indent="-171450">
                <a:buFont typeface="Arial" panose="020B0604020202020204" pitchFamily="34" charset="0"/>
                <a:buChar char="•"/>
              </a:pPr>
              <a:r>
                <a:rPr lang="en-US" sz="300" dirty="0"/>
                <a:t>Services</a:t>
              </a:r>
            </a:p>
          </p:txBody>
        </p:sp>
        <p:sp>
          <p:nvSpPr>
            <p:cNvPr id="87" name="Rectangle 86"/>
            <p:cNvSpPr/>
            <p:nvPr/>
          </p:nvSpPr>
          <p:spPr>
            <a:xfrm>
              <a:off x="3116580" y="1752600"/>
              <a:ext cx="1600200" cy="9372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88" name="Rectangle 87"/>
            <p:cNvSpPr/>
            <p:nvPr/>
          </p:nvSpPr>
          <p:spPr>
            <a:xfrm>
              <a:off x="3097617" y="2799570"/>
              <a:ext cx="1600200" cy="9372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89" name="Rectangle 88"/>
            <p:cNvSpPr/>
            <p:nvPr/>
          </p:nvSpPr>
          <p:spPr>
            <a:xfrm>
              <a:off x="5220763" y="1752600"/>
              <a:ext cx="1600200" cy="937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90" name="Rectangle 89"/>
            <p:cNvSpPr/>
            <p:nvPr/>
          </p:nvSpPr>
          <p:spPr>
            <a:xfrm>
              <a:off x="5213153" y="2799570"/>
              <a:ext cx="1600200" cy="93726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91" name="Rectangle 90"/>
            <p:cNvSpPr/>
            <p:nvPr/>
          </p:nvSpPr>
          <p:spPr>
            <a:xfrm>
              <a:off x="2821098" y="186248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92" name="Rectangle 91"/>
            <p:cNvSpPr/>
            <p:nvPr/>
          </p:nvSpPr>
          <p:spPr>
            <a:xfrm>
              <a:off x="4917671" y="1857030"/>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93" name="Rectangle 92"/>
            <p:cNvSpPr/>
            <p:nvPr/>
          </p:nvSpPr>
          <p:spPr>
            <a:xfrm>
              <a:off x="2821098" y="3204422"/>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94" name="Rectangle 93"/>
            <p:cNvSpPr/>
            <p:nvPr/>
          </p:nvSpPr>
          <p:spPr>
            <a:xfrm>
              <a:off x="4917671" y="319897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95" name="Rectangle 94"/>
            <p:cNvSpPr/>
            <p:nvPr/>
          </p:nvSpPr>
          <p:spPr>
            <a:xfrm>
              <a:off x="4235657" y="1220339"/>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96" name="Rectangle 95"/>
            <p:cNvSpPr/>
            <p:nvPr/>
          </p:nvSpPr>
          <p:spPr>
            <a:xfrm>
              <a:off x="4435336" y="1220339"/>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97" name="Rectangle 96"/>
            <p:cNvSpPr/>
            <p:nvPr/>
          </p:nvSpPr>
          <p:spPr>
            <a:xfrm>
              <a:off x="4635015" y="1220339"/>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98" name="Rectangle 97"/>
            <p:cNvSpPr/>
            <p:nvPr/>
          </p:nvSpPr>
          <p:spPr>
            <a:xfrm>
              <a:off x="4834695" y="1220339"/>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99" name="Rectangle 98"/>
            <p:cNvSpPr/>
            <p:nvPr/>
          </p:nvSpPr>
          <p:spPr>
            <a:xfrm>
              <a:off x="5246403" y="4098772"/>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00" name="Rectangle 99"/>
            <p:cNvSpPr/>
            <p:nvPr/>
          </p:nvSpPr>
          <p:spPr>
            <a:xfrm>
              <a:off x="5446082" y="4098772"/>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01" name="Rectangle 100"/>
            <p:cNvSpPr/>
            <p:nvPr/>
          </p:nvSpPr>
          <p:spPr>
            <a:xfrm>
              <a:off x="5645761" y="4098772"/>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02" name="Rectangle 101"/>
            <p:cNvSpPr/>
            <p:nvPr/>
          </p:nvSpPr>
          <p:spPr>
            <a:xfrm>
              <a:off x="5845441" y="4098772"/>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03" name="Rectangle 102"/>
            <p:cNvSpPr/>
            <p:nvPr/>
          </p:nvSpPr>
          <p:spPr>
            <a:xfrm>
              <a:off x="7340716" y="2909014"/>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04" name="Rectangle 103"/>
            <p:cNvSpPr/>
            <p:nvPr/>
          </p:nvSpPr>
          <p:spPr>
            <a:xfrm>
              <a:off x="7540395" y="2909014"/>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05" name="Rectangle 104"/>
            <p:cNvSpPr/>
            <p:nvPr/>
          </p:nvSpPr>
          <p:spPr>
            <a:xfrm>
              <a:off x="7740074" y="2909014"/>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06" name="Rectangle 105"/>
            <p:cNvSpPr/>
            <p:nvPr/>
          </p:nvSpPr>
          <p:spPr>
            <a:xfrm>
              <a:off x="7939754" y="2909014"/>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07" name="Flowchart: Direct Access Storage 106"/>
            <p:cNvSpPr/>
            <p:nvPr/>
          </p:nvSpPr>
          <p:spPr>
            <a:xfrm flipH="1">
              <a:off x="3051897" y="2893562"/>
              <a:ext cx="133263" cy="161846"/>
            </a:xfrm>
            <a:prstGeom prst="flowChartMagneticDrum">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08" name="Flowchart: Direct Access Storage 107"/>
            <p:cNvSpPr/>
            <p:nvPr/>
          </p:nvSpPr>
          <p:spPr>
            <a:xfrm flipH="1">
              <a:off x="3051897" y="2353070"/>
              <a:ext cx="133263" cy="16184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09" name="Flowchart: Direct Access Storage 108"/>
            <p:cNvSpPr/>
            <p:nvPr/>
          </p:nvSpPr>
          <p:spPr>
            <a:xfrm flipH="1">
              <a:off x="5146521" y="2885288"/>
              <a:ext cx="133263" cy="161846"/>
            </a:xfrm>
            <a:prstGeom prst="flowChartMagneticDrum">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10" name="Right Arrow 109"/>
            <p:cNvSpPr/>
            <p:nvPr/>
          </p:nvSpPr>
          <p:spPr>
            <a:xfrm>
              <a:off x="4985679"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11" name="Right Arrow 110"/>
            <p:cNvSpPr/>
            <p:nvPr/>
          </p:nvSpPr>
          <p:spPr>
            <a:xfrm>
              <a:off x="2921028" y="2392717"/>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12" name="Right Arrow 111"/>
            <p:cNvSpPr/>
            <p:nvPr/>
          </p:nvSpPr>
          <p:spPr>
            <a:xfrm>
              <a:off x="2954291"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113" name="Rectangle 112"/>
            <p:cNvSpPr/>
            <p:nvPr/>
          </p:nvSpPr>
          <p:spPr>
            <a:xfrm>
              <a:off x="3450138" y="1838460"/>
              <a:ext cx="1207087" cy="312420"/>
            </a:xfrm>
            <a:prstGeom prst="rect">
              <a:avLst/>
            </a:prstGeom>
            <a:solidFill>
              <a:schemeClr val="tx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600" dirty="0"/>
                <a:t>Application A</a:t>
              </a:r>
              <a:endParaRPr lang="nl-NL" sz="600" dirty="0"/>
            </a:p>
          </p:txBody>
        </p:sp>
        <p:sp>
          <p:nvSpPr>
            <p:cNvPr id="114" name="Rectangle 113"/>
            <p:cNvSpPr/>
            <p:nvPr/>
          </p:nvSpPr>
          <p:spPr>
            <a:xfrm>
              <a:off x="5563149" y="1838460"/>
              <a:ext cx="1207087" cy="312420"/>
            </a:xfrm>
            <a:prstGeom prst="rect">
              <a:avLst/>
            </a:prstGeom>
            <a:solidFill>
              <a:schemeClr val="accent3">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600" dirty="0"/>
                <a:t>Application B</a:t>
              </a:r>
              <a:endParaRPr lang="nl-NL" sz="600" dirty="0"/>
            </a:p>
          </p:txBody>
        </p:sp>
        <p:sp>
          <p:nvSpPr>
            <p:cNvPr id="115" name="Rectangle 114"/>
            <p:cNvSpPr/>
            <p:nvPr/>
          </p:nvSpPr>
          <p:spPr>
            <a:xfrm>
              <a:off x="3444649" y="2872636"/>
              <a:ext cx="1201088" cy="31242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600" dirty="0"/>
                <a:t>Application C</a:t>
              </a:r>
              <a:endParaRPr lang="nl-NL" sz="600" dirty="0"/>
            </a:p>
          </p:txBody>
        </p:sp>
        <p:pic>
          <p:nvPicPr>
            <p:cNvPr id="116" name="Picture 2" descr="Image result for fedora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4104" y="3337560"/>
              <a:ext cx="429249" cy="40134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Image result for ubuntu logo"/>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1280" y="3322387"/>
              <a:ext cx="450993" cy="359291"/>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7423" y="2299047"/>
              <a:ext cx="298314" cy="351785"/>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oup 102"/>
            <p:cNvGrpSpPr>
              <a:grpSpLocks noChangeAspect="1"/>
            </p:cNvGrpSpPr>
            <p:nvPr/>
          </p:nvGrpSpPr>
          <p:grpSpPr bwMode="auto">
            <a:xfrm>
              <a:off x="4104036" y="2199156"/>
              <a:ext cx="172344" cy="352852"/>
              <a:chOff x="4686300" y="1439863"/>
              <a:chExt cx="1577975" cy="2936875"/>
            </a:xfrm>
          </p:grpSpPr>
          <p:sp>
            <p:nvSpPr>
              <p:cNvPr id="120"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21"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22"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23"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24"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25"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26"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27"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28"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29"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30"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31"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32"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sp>
            <p:nvSpPr>
              <p:cNvPr id="133"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600"/>
              </a:p>
            </p:txBody>
          </p:sp>
        </p:grpSp>
        <p:pic>
          <p:nvPicPr>
            <p:cNvPr id="134" name="Picture 133"/>
            <p:cNvPicPr>
              <a:picLocks noChangeAspect="1"/>
            </p:cNvPicPr>
            <p:nvPr/>
          </p:nvPicPr>
          <p:blipFill>
            <a:blip r:embed="rId7">
              <a:clrChange>
                <a:clrFrom>
                  <a:srgbClr val="FFFFFF"/>
                </a:clrFrom>
                <a:clrTo>
                  <a:srgbClr val="FFFFFF">
                    <a:alpha val="0"/>
                  </a:srgbClr>
                </a:clrTo>
              </a:clrChange>
            </a:blip>
            <a:stretch>
              <a:fillRect/>
            </a:stretch>
          </p:blipFill>
          <p:spPr>
            <a:xfrm>
              <a:off x="4026146" y="3212239"/>
              <a:ext cx="227780" cy="281563"/>
            </a:xfrm>
            <a:prstGeom prst="rect">
              <a:avLst/>
            </a:prstGeom>
          </p:spPr>
        </p:pic>
        <p:pic>
          <p:nvPicPr>
            <p:cNvPr id="135" name="Picture 134"/>
            <p:cNvPicPr>
              <a:picLocks noChangeAspect="1"/>
            </p:cNvPicPr>
            <p:nvPr/>
          </p:nvPicPr>
          <p:blipFill>
            <a:blip r:embed="rId8">
              <a:clrChange>
                <a:clrFrom>
                  <a:srgbClr val="FFFFFF"/>
                </a:clrFrom>
                <a:clrTo>
                  <a:srgbClr val="FFFFFF">
                    <a:alpha val="0"/>
                  </a:srgbClr>
                </a:clrTo>
              </a:clrChange>
            </a:blip>
            <a:stretch>
              <a:fillRect/>
            </a:stretch>
          </p:blipFill>
          <p:spPr>
            <a:xfrm>
              <a:off x="6078311" y="2188044"/>
              <a:ext cx="383665" cy="362110"/>
            </a:xfrm>
            <a:prstGeom prst="rect">
              <a:avLst/>
            </a:prstGeom>
          </p:spPr>
        </p:pic>
        <p:pic>
          <p:nvPicPr>
            <p:cNvPr id="136"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42794" y="2306183"/>
              <a:ext cx="298314" cy="35178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6" descr="Image result for mysql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913176" y="3157071"/>
              <a:ext cx="516046" cy="34891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41359690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Docker has democratized Linux Containers</a:t>
            </a:r>
            <a:endParaRPr lang="nl-NL" dirty="0"/>
          </a:p>
        </p:txBody>
      </p:sp>
      <p:sp>
        <p:nvSpPr>
          <p:cNvPr id="3" name="Content Placeholder 2"/>
          <p:cNvSpPr>
            <a:spLocks noGrp="1"/>
          </p:cNvSpPr>
          <p:nvPr>
            <p:ph idx="1"/>
          </p:nvPr>
        </p:nvSpPr>
        <p:spPr>
          <a:xfrm>
            <a:off x="720003" y="936000"/>
            <a:ext cx="7002911" cy="3780000"/>
          </a:xfrm>
        </p:spPr>
        <p:txBody>
          <a:bodyPr/>
          <a:lstStyle/>
          <a:p>
            <a:r>
              <a:rPr lang="en-US" b="1" dirty="0"/>
              <a:t>Container Image</a:t>
            </a:r>
            <a:r>
              <a:rPr lang="en-US" dirty="0"/>
              <a:t> – a serialized file from which we can instantiate a container</a:t>
            </a:r>
          </a:p>
          <a:p>
            <a:r>
              <a:rPr lang="en-US" b="1" dirty="0"/>
              <a:t>Container Build script and workflow</a:t>
            </a:r>
            <a:r>
              <a:rPr lang="en-US" dirty="0"/>
              <a:t> – to automate the creation of a container (image) using straightforward vocabulary</a:t>
            </a:r>
          </a:p>
          <a:p>
            <a:r>
              <a:rPr lang="en-US" b="1" dirty="0"/>
              <a:t>Engine</a:t>
            </a:r>
            <a:r>
              <a:rPr lang="en-US" dirty="0"/>
              <a:t> – runtime platform for instantiating, running and managing containers, volumes and networks (REST API and CLI)</a:t>
            </a:r>
          </a:p>
          <a:p>
            <a:r>
              <a:rPr lang="en-US" b="1" dirty="0"/>
              <a:t>Docker Registry</a:t>
            </a:r>
            <a:r>
              <a:rPr lang="en-US" dirty="0"/>
              <a:t> – Repository for Container Images</a:t>
            </a:r>
          </a:p>
          <a:p>
            <a:pPr lvl="1"/>
            <a:r>
              <a:rPr lang="en-US" dirty="0"/>
              <a:t>And now also Docker Store</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grpSp>
        <p:nvGrpSpPr>
          <p:cNvPr id="11" name="Group 10"/>
          <p:cNvGrpSpPr/>
          <p:nvPr/>
        </p:nvGrpSpPr>
        <p:grpSpPr>
          <a:xfrm>
            <a:off x="5398173" y="2166075"/>
            <a:ext cx="3311774" cy="1906587"/>
            <a:chOff x="1143000" y="1028700"/>
            <a:chExt cx="7209000" cy="3753621"/>
          </a:xfrm>
        </p:grpSpPr>
        <p:sp>
          <p:nvSpPr>
            <p:cNvPr id="81" name="Rectangle 80"/>
            <p:cNvSpPr/>
            <p:nvPr/>
          </p:nvSpPr>
          <p:spPr>
            <a:xfrm>
              <a:off x="2545080" y="1232400"/>
              <a:ext cx="5014809" cy="2829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500"/>
            </a:p>
          </p:txBody>
        </p:sp>
        <p:pic>
          <p:nvPicPr>
            <p:cNvPr id="82"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9004"/>
            <a:stretch/>
          </p:blipFill>
          <p:spPr bwMode="auto">
            <a:xfrm>
              <a:off x="1441526" y="3747999"/>
              <a:ext cx="2097550" cy="1034322"/>
            </a:xfrm>
            <a:prstGeom prst="rect">
              <a:avLst/>
            </a:prstGeom>
            <a:noFill/>
            <a:extLst>
              <a:ext uri="{909E8E84-426E-40DD-AFC4-6F175D3DCCD1}">
                <a14:hiddenFill xmlns:a14="http://schemas.microsoft.com/office/drawing/2010/main">
                  <a:solidFill>
                    <a:srgbClr val="FFFFFF"/>
                  </a:solidFill>
                </a14:hiddenFill>
              </a:ext>
            </a:extLst>
          </p:spPr>
        </p:pic>
        <p:sp>
          <p:nvSpPr>
            <p:cNvPr id="83" name="Can 82"/>
            <p:cNvSpPr/>
            <p:nvPr/>
          </p:nvSpPr>
          <p:spPr>
            <a:xfrm>
              <a:off x="4260599" y="3846978"/>
              <a:ext cx="1752600" cy="6388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00" dirty="0"/>
                <a:t>Disk </a:t>
              </a:r>
              <a:br>
                <a:rPr lang="en-US" sz="500" dirty="0"/>
              </a:br>
              <a:r>
                <a:rPr lang="en-US" sz="500" dirty="0"/>
                <a:t>Storage</a:t>
              </a:r>
            </a:p>
          </p:txBody>
        </p:sp>
        <p:sp>
          <p:nvSpPr>
            <p:cNvPr id="84" name="Cube 83"/>
            <p:cNvSpPr/>
            <p:nvPr/>
          </p:nvSpPr>
          <p:spPr>
            <a:xfrm>
              <a:off x="4183380" y="1028700"/>
              <a:ext cx="2339340" cy="5715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500" dirty="0"/>
                <a:t>Memory</a:t>
              </a:r>
              <a:endParaRPr lang="nl-NL" sz="500" dirty="0"/>
            </a:p>
          </p:txBody>
        </p:sp>
        <p:sp>
          <p:nvSpPr>
            <p:cNvPr id="85" name="Rounded Rectangle 84"/>
            <p:cNvSpPr/>
            <p:nvPr/>
          </p:nvSpPr>
          <p:spPr>
            <a:xfrm>
              <a:off x="7052700" y="2057400"/>
              <a:ext cx="1299300" cy="1311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a:t>CPUs</a:t>
              </a:r>
              <a:endParaRPr lang="en-US" sz="500" dirty="0"/>
            </a:p>
          </p:txBody>
        </p:sp>
        <p:sp>
          <p:nvSpPr>
            <p:cNvPr id="86" name="Rectangle 85"/>
            <p:cNvSpPr/>
            <p:nvPr/>
          </p:nvSpPr>
          <p:spPr>
            <a:xfrm>
              <a:off x="1143000" y="2369820"/>
              <a:ext cx="1615440" cy="13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nl-NL" sz="200" dirty="0"/>
                <a:t>Network interface</a:t>
              </a:r>
            </a:p>
            <a:p>
              <a:pPr marL="514350" lvl="1" indent="-171450">
                <a:buFont typeface="Arial" panose="020B0604020202020204" pitchFamily="34" charset="0"/>
                <a:buChar char="•"/>
              </a:pPr>
              <a:r>
                <a:rPr lang="nl-NL" sz="200" dirty="0"/>
                <a:t>IP </a:t>
              </a:r>
              <a:r>
                <a:rPr lang="nl-NL" sz="200" dirty="0" err="1"/>
                <a:t>address</a:t>
              </a:r>
              <a:endParaRPr lang="nl-NL" sz="200" dirty="0"/>
            </a:p>
            <a:p>
              <a:pPr marL="514350" lvl="1" indent="-171450">
                <a:buFont typeface="Arial" panose="020B0604020202020204" pitchFamily="34" charset="0"/>
                <a:buChar char="•"/>
              </a:pPr>
              <a:r>
                <a:rPr lang="nl-NL" sz="200" dirty="0"/>
                <a:t>Ports</a:t>
              </a:r>
            </a:p>
            <a:p>
              <a:pPr marL="171450" indent="-171450">
                <a:buFont typeface="Arial" panose="020B0604020202020204" pitchFamily="34" charset="0"/>
                <a:buChar char="•"/>
              </a:pPr>
              <a:r>
                <a:rPr lang="en-US" sz="200" dirty="0"/>
                <a:t>Users &amp; groups</a:t>
              </a:r>
            </a:p>
            <a:p>
              <a:pPr marL="171450" indent="-171450">
                <a:buFont typeface="Arial" panose="020B0604020202020204" pitchFamily="34" charset="0"/>
                <a:buChar char="•"/>
              </a:pPr>
              <a:r>
                <a:rPr lang="en-US" sz="200" dirty="0"/>
                <a:t>Environment Variables</a:t>
              </a:r>
            </a:p>
            <a:p>
              <a:pPr marL="171450" indent="-171450">
                <a:buFont typeface="Arial" panose="020B0604020202020204" pitchFamily="34" charset="0"/>
                <a:buChar char="•"/>
              </a:pPr>
              <a:r>
                <a:rPr lang="en-US" sz="200" dirty="0"/>
                <a:t>Packages</a:t>
              </a:r>
            </a:p>
            <a:p>
              <a:pPr marL="171450" indent="-171450">
                <a:buFont typeface="Arial" panose="020B0604020202020204" pitchFamily="34" charset="0"/>
                <a:buChar char="•"/>
              </a:pPr>
              <a:r>
                <a:rPr lang="en-US" sz="200" dirty="0"/>
                <a:t>Services</a:t>
              </a:r>
            </a:p>
          </p:txBody>
        </p:sp>
        <p:sp>
          <p:nvSpPr>
            <p:cNvPr id="87" name="Rectangle 86"/>
            <p:cNvSpPr/>
            <p:nvPr/>
          </p:nvSpPr>
          <p:spPr>
            <a:xfrm>
              <a:off x="3116580" y="1752600"/>
              <a:ext cx="1600200" cy="9372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88" name="Rectangle 87"/>
            <p:cNvSpPr/>
            <p:nvPr/>
          </p:nvSpPr>
          <p:spPr>
            <a:xfrm>
              <a:off x="3097617" y="2799570"/>
              <a:ext cx="1600200" cy="9372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89" name="Rectangle 88"/>
            <p:cNvSpPr/>
            <p:nvPr/>
          </p:nvSpPr>
          <p:spPr>
            <a:xfrm>
              <a:off x="5220763" y="1752600"/>
              <a:ext cx="1600200" cy="937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90" name="Rectangle 89"/>
            <p:cNvSpPr/>
            <p:nvPr/>
          </p:nvSpPr>
          <p:spPr>
            <a:xfrm>
              <a:off x="5213153" y="2799570"/>
              <a:ext cx="1600200" cy="93726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91" name="Rectangle 90"/>
            <p:cNvSpPr/>
            <p:nvPr/>
          </p:nvSpPr>
          <p:spPr>
            <a:xfrm>
              <a:off x="2821098" y="186248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92" name="Rectangle 91"/>
            <p:cNvSpPr/>
            <p:nvPr/>
          </p:nvSpPr>
          <p:spPr>
            <a:xfrm>
              <a:off x="4917671" y="1857030"/>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93" name="Rectangle 92"/>
            <p:cNvSpPr/>
            <p:nvPr/>
          </p:nvSpPr>
          <p:spPr>
            <a:xfrm>
              <a:off x="2821098" y="3204422"/>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94" name="Rectangle 93"/>
            <p:cNvSpPr/>
            <p:nvPr/>
          </p:nvSpPr>
          <p:spPr>
            <a:xfrm>
              <a:off x="4917671" y="319897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95" name="Rectangle 94"/>
            <p:cNvSpPr/>
            <p:nvPr/>
          </p:nvSpPr>
          <p:spPr>
            <a:xfrm>
              <a:off x="4235657" y="1220339"/>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96" name="Rectangle 95"/>
            <p:cNvSpPr/>
            <p:nvPr/>
          </p:nvSpPr>
          <p:spPr>
            <a:xfrm>
              <a:off x="4435336" y="1220339"/>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97" name="Rectangle 96"/>
            <p:cNvSpPr/>
            <p:nvPr/>
          </p:nvSpPr>
          <p:spPr>
            <a:xfrm>
              <a:off x="4635015" y="1220339"/>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98" name="Rectangle 97"/>
            <p:cNvSpPr/>
            <p:nvPr/>
          </p:nvSpPr>
          <p:spPr>
            <a:xfrm>
              <a:off x="4834695" y="1220339"/>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99" name="Rectangle 98"/>
            <p:cNvSpPr/>
            <p:nvPr/>
          </p:nvSpPr>
          <p:spPr>
            <a:xfrm>
              <a:off x="5246403" y="4098772"/>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0" name="Rectangle 99"/>
            <p:cNvSpPr/>
            <p:nvPr/>
          </p:nvSpPr>
          <p:spPr>
            <a:xfrm>
              <a:off x="5446082" y="4098772"/>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1" name="Rectangle 100"/>
            <p:cNvSpPr/>
            <p:nvPr/>
          </p:nvSpPr>
          <p:spPr>
            <a:xfrm>
              <a:off x="5645761" y="4098772"/>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2" name="Rectangle 101"/>
            <p:cNvSpPr/>
            <p:nvPr/>
          </p:nvSpPr>
          <p:spPr>
            <a:xfrm>
              <a:off x="5845441" y="4098772"/>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3" name="Rectangle 102"/>
            <p:cNvSpPr/>
            <p:nvPr/>
          </p:nvSpPr>
          <p:spPr>
            <a:xfrm>
              <a:off x="7340716" y="2909014"/>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4" name="Rectangle 103"/>
            <p:cNvSpPr/>
            <p:nvPr/>
          </p:nvSpPr>
          <p:spPr>
            <a:xfrm>
              <a:off x="7540395" y="2909014"/>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5" name="Rectangle 104"/>
            <p:cNvSpPr/>
            <p:nvPr/>
          </p:nvSpPr>
          <p:spPr>
            <a:xfrm>
              <a:off x="7740074" y="2909014"/>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6" name="Rectangle 105"/>
            <p:cNvSpPr/>
            <p:nvPr/>
          </p:nvSpPr>
          <p:spPr>
            <a:xfrm>
              <a:off x="7939754" y="2909014"/>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7" name="Flowchart: Direct Access Storage 106"/>
            <p:cNvSpPr/>
            <p:nvPr/>
          </p:nvSpPr>
          <p:spPr>
            <a:xfrm flipH="1">
              <a:off x="3051897" y="2893562"/>
              <a:ext cx="133263" cy="161846"/>
            </a:xfrm>
            <a:prstGeom prst="flowChartMagneticDrum">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8" name="Flowchart: Direct Access Storage 107"/>
            <p:cNvSpPr/>
            <p:nvPr/>
          </p:nvSpPr>
          <p:spPr>
            <a:xfrm flipH="1">
              <a:off x="3051897" y="2353070"/>
              <a:ext cx="133263" cy="16184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9" name="Flowchart: Direct Access Storage 108"/>
            <p:cNvSpPr/>
            <p:nvPr/>
          </p:nvSpPr>
          <p:spPr>
            <a:xfrm flipH="1">
              <a:off x="5146521" y="2885288"/>
              <a:ext cx="133263" cy="161846"/>
            </a:xfrm>
            <a:prstGeom prst="flowChartMagneticDrum">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0" name="Right Arrow 109"/>
            <p:cNvSpPr/>
            <p:nvPr/>
          </p:nvSpPr>
          <p:spPr>
            <a:xfrm>
              <a:off x="4985679"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1" name="Right Arrow 110"/>
            <p:cNvSpPr/>
            <p:nvPr/>
          </p:nvSpPr>
          <p:spPr>
            <a:xfrm>
              <a:off x="2921028" y="2392717"/>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2" name="Right Arrow 111"/>
            <p:cNvSpPr/>
            <p:nvPr/>
          </p:nvSpPr>
          <p:spPr>
            <a:xfrm>
              <a:off x="2954291"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3" name="Rectangle 112"/>
            <p:cNvSpPr/>
            <p:nvPr/>
          </p:nvSpPr>
          <p:spPr>
            <a:xfrm>
              <a:off x="3450138" y="1838460"/>
              <a:ext cx="1207087" cy="312420"/>
            </a:xfrm>
            <a:prstGeom prst="rect">
              <a:avLst/>
            </a:prstGeom>
            <a:solidFill>
              <a:schemeClr val="tx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500" dirty="0"/>
                <a:t>Application A</a:t>
              </a:r>
              <a:endParaRPr lang="nl-NL" sz="500" dirty="0"/>
            </a:p>
          </p:txBody>
        </p:sp>
        <p:sp>
          <p:nvSpPr>
            <p:cNvPr id="114" name="Rectangle 113"/>
            <p:cNvSpPr/>
            <p:nvPr/>
          </p:nvSpPr>
          <p:spPr>
            <a:xfrm>
              <a:off x="5563149" y="1838460"/>
              <a:ext cx="1207087" cy="312420"/>
            </a:xfrm>
            <a:prstGeom prst="rect">
              <a:avLst/>
            </a:prstGeom>
            <a:solidFill>
              <a:schemeClr val="accent3">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500" dirty="0"/>
                <a:t>Application B</a:t>
              </a:r>
              <a:endParaRPr lang="nl-NL" sz="500" dirty="0"/>
            </a:p>
          </p:txBody>
        </p:sp>
        <p:sp>
          <p:nvSpPr>
            <p:cNvPr id="115" name="Rectangle 114"/>
            <p:cNvSpPr/>
            <p:nvPr/>
          </p:nvSpPr>
          <p:spPr>
            <a:xfrm>
              <a:off x="3444649" y="2872636"/>
              <a:ext cx="1201088" cy="31242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500" dirty="0"/>
                <a:t>Application C</a:t>
              </a:r>
              <a:endParaRPr lang="nl-NL" sz="500" dirty="0"/>
            </a:p>
          </p:txBody>
        </p:sp>
        <p:pic>
          <p:nvPicPr>
            <p:cNvPr id="116" name="Picture 2" descr="Image result for fedor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104" y="3337560"/>
              <a:ext cx="429249" cy="401348"/>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4" descr="Image result for ubuntu 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1280" y="3322387"/>
              <a:ext cx="450993" cy="359291"/>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7423" y="2299047"/>
              <a:ext cx="298314" cy="351785"/>
            </a:xfrm>
            <a:prstGeom prst="rect">
              <a:avLst/>
            </a:prstGeom>
            <a:noFill/>
            <a:extLst>
              <a:ext uri="{909E8E84-426E-40DD-AFC4-6F175D3DCCD1}">
                <a14:hiddenFill xmlns:a14="http://schemas.microsoft.com/office/drawing/2010/main">
                  <a:solidFill>
                    <a:srgbClr val="FFFFFF"/>
                  </a:solidFill>
                </a14:hiddenFill>
              </a:ext>
            </a:extLst>
          </p:spPr>
        </p:pic>
        <p:grpSp>
          <p:nvGrpSpPr>
            <p:cNvPr id="119" name="Group 102"/>
            <p:cNvGrpSpPr>
              <a:grpSpLocks noChangeAspect="1"/>
            </p:cNvGrpSpPr>
            <p:nvPr/>
          </p:nvGrpSpPr>
          <p:grpSpPr bwMode="auto">
            <a:xfrm>
              <a:off x="4104036" y="2199156"/>
              <a:ext cx="172344" cy="352852"/>
              <a:chOff x="4686300" y="1439863"/>
              <a:chExt cx="1577975" cy="2936875"/>
            </a:xfrm>
          </p:grpSpPr>
          <p:sp>
            <p:nvSpPr>
              <p:cNvPr id="120"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21"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22"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23"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24"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25"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26"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27"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28"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29"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30"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31"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32"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33"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grpSp>
        <p:pic>
          <p:nvPicPr>
            <p:cNvPr id="134" name="Picture 133"/>
            <p:cNvPicPr>
              <a:picLocks noChangeAspect="1"/>
            </p:cNvPicPr>
            <p:nvPr/>
          </p:nvPicPr>
          <p:blipFill>
            <a:blip r:embed="rId6">
              <a:clrChange>
                <a:clrFrom>
                  <a:srgbClr val="FFFFFF"/>
                </a:clrFrom>
                <a:clrTo>
                  <a:srgbClr val="FFFFFF">
                    <a:alpha val="0"/>
                  </a:srgbClr>
                </a:clrTo>
              </a:clrChange>
            </a:blip>
            <a:stretch>
              <a:fillRect/>
            </a:stretch>
          </p:blipFill>
          <p:spPr>
            <a:xfrm>
              <a:off x="4026146" y="3212239"/>
              <a:ext cx="227780" cy="281563"/>
            </a:xfrm>
            <a:prstGeom prst="rect">
              <a:avLst/>
            </a:prstGeom>
          </p:spPr>
        </p:pic>
        <p:pic>
          <p:nvPicPr>
            <p:cNvPr id="135" name="Picture 134"/>
            <p:cNvPicPr>
              <a:picLocks noChangeAspect="1"/>
            </p:cNvPicPr>
            <p:nvPr/>
          </p:nvPicPr>
          <p:blipFill>
            <a:blip r:embed="rId7">
              <a:clrChange>
                <a:clrFrom>
                  <a:srgbClr val="FFFFFF"/>
                </a:clrFrom>
                <a:clrTo>
                  <a:srgbClr val="FFFFFF">
                    <a:alpha val="0"/>
                  </a:srgbClr>
                </a:clrTo>
              </a:clrChange>
            </a:blip>
            <a:stretch>
              <a:fillRect/>
            </a:stretch>
          </p:blipFill>
          <p:spPr>
            <a:xfrm>
              <a:off x="6078311" y="2188044"/>
              <a:ext cx="383665" cy="362110"/>
            </a:xfrm>
            <a:prstGeom prst="rect">
              <a:avLst/>
            </a:prstGeom>
          </p:spPr>
        </p:pic>
        <p:pic>
          <p:nvPicPr>
            <p:cNvPr id="136"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2794" y="2306183"/>
              <a:ext cx="298314" cy="351785"/>
            </a:xfrm>
            <a:prstGeom prst="rect">
              <a:avLst/>
            </a:prstGeom>
            <a:noFill/>
            <a:extLst>
              <a:ext uri="{909E8E84-426E-40DD-AFC4-6F175D3DCCD1}">
                <a14:hiddenFill xmlns:a14="http://schemas.microsoft.com/office/drawing/2010/main">
                  <a:solidFill>
                    <a:srgbClr val="FFFFFF"/>
                  </a:solidFill>
                </a14:hiddenFill>
              </a:ext>
            </a:extLst>
          </p:spPr>
        </p:pic>
        <p:pic>
          <p:nvPicPr>
            <p:cNvPr id="137" name="Picture 6" descr="Image result for mysql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3176" y="3157071"/>
              <a:ext cx="516046" cy="348918"/>
            </a:xfrm>
            <a:prstGeom prst="rect">
              <a:avLst/>
            </a:prstGeom>
            <a:noFill/>
            <a:extLst>
              <a:ext uri="{909E8E84-426E-40DD-AFC4-6F175D3DCCD1}">
                <a14:hiddenFill xmlns:a14="http://schemas.microsoft.com/office/drawing/2010/main">
                  <a:solidFill>
                    <a:srgbClr val="FFFFFF"/>
                  </a:solidFill>
                </a14:hiddenFill>
              </a:ext>
            </a:extLst>
          </p:spPr>
        </p:pic>
      </p:grpSp>
      <p:pic>
        <p:nvPicPr>
          <p:cNvPr id="65" name="Picture 64" descr="https://www.istudiotech.in/wp-content/uploads/2015/02/docker-container-software.jp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9257" y="3065558"/>
            <a:ext cx="4897963" cy="14093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1002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using Docker</a:t>
            </a:r>
            <a:endParaRPr lang="nl-NL" dirty="0"/>
          </a:p>
        </p:txBody>
      </p:sp>
      <p:sp>
        <p:nvSpPr>
          <p:cNvPr id="3" name="Content Placeholder 2"/>
          <p:cNvSpPr>
            <a:spLocks noGrp="1"/>
          </p:cNvSpPr>
          <p:nvPr>
            <p:ph idx="1"/>
          </p:nvPr>
        </p:nvSpPr>
        <p:spPr/>
        <p:txBody>
          <a:bodyPr/>
          <a:lstStyle/>
          <a:p>
            <a:r>
              <a:rPr lang="en-US" dirty="0"/>
              <a:t>Create Container(s)</a:t>
            </a:r>
            <a:br>
              <a:rPr lang="en-US" dirty="0"/>
            </a:br>
            <a:r>
              <a:rPr lang="en-US" dirty="0"/>
              <a:t>from Image plus:</a:t>
            </a:r>
          </a:p>
          <a:p>
            <a:pPr lvl="1"/>
            <a:r>
              <a:rPr lang="en-US" dirty="0"/>
              <a:t>Port mapping</a:t>
            </a:r>
          </a:p>
          <a:p>
            <a:pPr lvl="1"/>
            <a:r>
              <a:rPr lang="en-US" dirty="0"/>
              <a:t>Volume </a:t>
            </a:r>
          </a:p>
          <a:p>
            <a:pPr lvl="1"/>
            <a:r>
              <a:rPr lang="en-US" dirty="0"/>
              <a:t>Environment </a:t>
            </a:r>
            <a:br>
              <a:rPr lang="en-US" dirty="0"/>
            </a:br>
            <a:r>
              <a:rPr lang="en-US" dirty="0"/>
              <a:t>Variable</a:t>
            </a:r>
          </a:p>
          <a:p>
            <a:pPr lvl="1"/>
            <a:r>
              <a:rPr lang="en-US" dirty="0"/>
              <a:t>(inter container)</a:t>
            </a:r>
            <a:br>
              <a:rPr lang="en-US" dirty="0"/>
            </a:br>
            <a:r>
              <a:rPr lang="en-US" dirty="0"/>
              <a:t>Network</a:t>
            </a:r>
          </a:p>
          <a:p>
            <a:pPr lvl="1"/>
            <a:r>
              <a:rPr lang="en-US" dirty="0"/>
              <a:t>Startup script</a:t>
            </a:r>
          </a:p>
          <a:p>
            <a:pPr lvl="1"/>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Rectangle 6"/>
          <p:cNvSpPr/>
          <p:nvPr/>
        </p:nvSpPr>
        <p:spPr>
          <a:xfrm>
            <a:off x="2545080" y="1232400"/>
            <a:ext cx="5014809" cy="34150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pic>
        <p:nvPicPr>
          <p:cNvPr id="6"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9004"/>
          <a:stretch/>
        </p:blipFill>
        <p:spPr bwMode="auto">
          <a:xfrm>
            <a:off x="1304063" y="3970018"/>
            <a:ext cx="2097550" cy="1034322"/>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4260599" y="4395618"/>
            <a:ext cx="1752600" cy="6388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Disk </a:t>
            </a:r>
            <a:br>
              <a:rPr lang="en-US" dirty="0"/>
            </a:br>
            <a:r>
              <a:rPr lang="en-US" dirty="0"/>
              <a:t>Storage</a:t>
            </a:r>
          </a:p>
        </p:txBody>
      </p:sp>
      <p:sp>
        <p:nvSpPr>
          <p:cNvPr id="9" name="Cube 8"/>
          <p:cNvSpPr/>
          <p:nvPr/>
        </p:nvSpPr>
        <p:spPr>
          <a:xfrm>
            <a:off x="4183380" y="1028700"/>
            <a:ext cx="2339340" cy="5715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dirty="0"/>
              <a:t>Memory</a:t>
            </a:r>
            <a:endParaRPr lang="nl-NL" dirty="0"/>
          </a:p>
        </p:txBody>
      </p:sp>
      <p:sp>
        <p:nvSpPr>
          <p:cNvPr id="10" name="Rounded Rectangle 9"/>
          <p:cNvSpPr/>
          <p:nvPr/>
        </p:nvSpPr>
        <p:spPr>
          <a:xfrm>
            <a:off x="7052700" y="2057400"/>
            <a:ext cx="1299300" cy="1311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CPUs</a:t>
            </a:r>
            <a:endParaRPr lang="en-US" dirty="0"/>
          </a:p>
        </p:txBody>
      </p:sp>
      <p:sp>
        <p:nvSpPr>
          <p:cNvPr id="15" name="Rectangle 14"/>
          <p:cNvSpPr/>
          <p:nvPr/>
        </p:nvSpPr>
        <p:spPr>
          <a:xfrm>
            <a:off x="3116580" y="1752600"/>
            <a:ext cx="1600200" cy="9372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Rectangle 15"/>
          <p:cNvSpPr/>
          <p:nvPr/>
        </p:nvSpPr>
        <p:spPr>
          <a:xfrm>
            <a:off x="3097617" y="2799570"/>
            <a:ext cx="1600200" cy="9372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le 16"/>
          <p:cNvSpPr/>
          <p:nvPr/>
        </p:nvSpPr>
        <p:spPr>
          <a:xfrm>
            <a:off x="5220763" y="1752600"/>
            <a:ext cx="1600200" cy="937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ectangle 17"/>
          <p:cNvSpPr/>
          <p:nvPr/>
        </p:nvSpPr>
        <p:spPr>
          <a:xfrm>
            <a:off x="5213153" y="2799570"/>
            <a:ext cx="1600200" cy="93726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Rectangle 18"/>
          <p:cNvSpPr/>
          <p:nvPr/>
        </p:nvSpPr>
        <p:spPr>
          <a:xfrm>
            <a:off x="2821098" y="186248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0" name="Rectangle 19"/>
          <p:cNvSpPr/>
          <p:nvPr/>
        </p:nvSpPr>
        <p:spPr>
          <a:xfrm>
            <a:off x="4917671" y="1857030"/>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1" name="Rectangle 20"/>
          <p:cNvSpPr/>
          <p:nvPr/>
        </p:nvSpPr>
        <p:spPr>
          <a:xfrm>
            <a:off x="2821098" y="3204422"/>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2" name="Rectangle 21"/>
          <p:cNvSpPr/>
          <p:nvPr/>
        </p:nvSpPr>
        <p:spPr>
          <a:xfrm>
            <a:off x="4917671" y="319897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300" dirty="0"/>
              <a:t>Network interface</a:t>
            </a:r>
          </a:p>
          <a:p>
            <a:r>
              <a:rPr lang="nl-NL" sz="300" dirty="0"/>
              <a:t>IP </a:t>
            </a:r>
            <a:r>
              <a:rPr lang="nl-NL" sz="300" dirty="0" err="1"/>
              <a:t>address</a:t>
            </a:r>
            <a:endParaRPr lang="nl-NL" sz="300" dirty="0"/>
          </a:p>
          <a:p>
            <a:r>
              <a:rPr lang="nl-NL" sz="300" dirty="0"/>
              <a:t>Ports</a:t>
            </a:r>
          </a:p>
          <a:p>
            <a:r>
              <a:rPr lang="en-US" sz="300" dirty="0"/>
              <a:t>Users &amp; groups</a:t>
            </a:r>
          </a:p>
          <a:p>
            <a:r>
              <a:rPr lang="en-US" sz="300" dirty="0"/>
              <a:t>Environment Variables</a:t>
            </a:r>
          </a:p>
          <a:p>
            <a:r>
              <a:rPr lang="en-US" sz="300" dirty="0"/>
              <a:t>Packages</a:t>
            </a:r>
          </a:p>
          <a:p>
            <a:r>
              <a:rPr lang="en-US" sz="300" dirty="0"/>
              <a:t>Services</a:t>
            </a:r>
          </a:p>
        </p:txBody>
      </p:sp>
      <p:sp>
        <p:nvSpPr>
          <p:cNvPr id="23" name="Rectangle 22"/>
          <p:cNvSpPr/>
          <p:nvPr/>
        </p:nvSpPr>
        <p:spPr>
          <a:xfrm>
            <a:off x="4235657" y="1220339"/>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tangle 23"/>
          <p:cNvSpPr/>
          <p:nvPr/>
        </p:nvSpPr>
        <p:spPr>
          <a:xfrm>
            <a:off x="4435336" y="1220339"/>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tangle 24"/>
          <p:cNvSpPr/>
          <p:nvPr/>
        </p:nvSpPr>
        <p:spPr>
          <a:xfrm>
            <a:off x="4635015" y="1220339"/>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Rectangle 25"/>
          <p:cNvSpPr/>
          <p:nvPr/>
        </p:nvSpPr>
        <p:spPr>
          <a:xfrm>
            <a:off x="4834695" y="1220339"/>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Rectangle 26"/>
          <p:cNvSpPr/>
          <p:nvPr/>
        </p:nvSpPr>
        <p:spPr>
          <a:xfrm>
            <a:off x="5246403" y="4647412"/>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Rectangle 27"/>
          <p:cNvSpPr/>
          <p:nvPr/>
        </p:nvSpPr>
        <p:spPr>
          <a:xfrm>
            <a:off x="5446082" y="4647412"/>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5645761" y="4647412"/>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Rectangle 29"/>
          <p:cNvSpPr/>
          <p:nvPr/>
        </p:nvSpPr>
        <p:spPr>
          <a:xfrm>
            <a:off x="5845441" y="4647412"/>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Rectangle 30"/>
          <p:cNvSpPr/>
          <p:nvPr/>
        </p:nvSpPr>
        <p:spPr>
          <a:xfrm>
            <a:off x="7340716" y="2909014"/>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Rectangle 31"/>
          <p:cNvSpPr/>
          <p:nvPr/>
        </p:nvSpPr>
        <p:spPr>
          <a:xfrm>
            <a:off x="7540395" y="2909014"/>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ectangle 32"/>
          <p:cNvSpPr/>
          <p:nvPr/>
        </p:nvSpPr>
        <p:spPr>
          <a:xfrm>
            <a:off x="7740074" y="2909014"/>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Rectangle 33"/>
          <p:cNvSpPr/>
          <p:nvPr/>
        </p:nvSpPr>
        <p:spPr>
          <a:xfrm>
            <a:off x="7939754" y="2909014"/>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Flowchart: Direct Access Storage 11"/>
          <p:cNvSpPr/>
          <p:nvPr/>
        </p:nvSpPr>
        <p:spPr>
          <a:xfrm flipH="1">
            <a:off x="3051897" y="2893562"/>
            <a:ext cx="133263" cy="161846"/>
          </a:xfrm>
          <a:prstGeom prst="flowChartMagneticDrum">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Flowchart: Direct Access Storage 34"/>
          <p:cNvSpPr/>
          <p:nvPr/>
        </p:nvSpPr>
        <p:spPr>
          <a:xfrm flipH="1">
            <a:off x="3051897" y="2353070"/>
            <a:ext cx="133263" cy="16184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6" name="Flowchart: Direct Access Storage 35"/>
          <p:cNvSpPr/>
          <p:nvPr/>
        </p:nvSpPr>
        <p:spPr>
          <a:xfrm flipH="1">
            <a:off x="5146521" y="2885288"/>
            <a:ext cx="133263" cy="161846"/>
          </a:xfrm>
          <a:prstGeom prst="flowChartMagneticDrum">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Right Arrow 12"/>
          <p:cNvSpPr/>
          <p:nvPr/>
        </p:nvSpPr>
        <p:spPr>
          <a:xfrm>
            <a:off x="4985679"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Right Arrow 36"/>
          <p:cNvSpPr/>
          <p:nvPr/>
        </p:nvSpPr>
        <p:spPr>
          <a:xfrm>
            <a:off x="2921028" y="2392717"/>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Right Arrow 37"/>
          <p:cNvSpPr/>
          <p:nvPr/>
        </p:nvSpPr>
        <p:spPr>
          <a:xfrm>
            <a:off x="2954291"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Rectangle 38"/>
          <p:cNvSpPr/>
          <p:nvPr/>
        </p:nvSpPr>
        <p:spPr>
          <a:xfrm>
            <a:off x="3450138" y="1838460"/>
            <a:ext cx="1207087" cy="312420"/>
          </a:xfrm>
          <a:prstGeom prst="rect">
            <a:avLst/>
          </a:prstGeom>
          <a:solidFill>
            <a:schemeClr val="tx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Application A</a:t>
            </a:r>
            <a:endParaRPr lang="nl-NL" dirty="0"/>
          </a:p>
        </p:txBody>
      </p:sp>
      <p:sp>
        <p:nvSpPr>
          <p:cNvPr id="40" name="Rectangle 39"/>
          <p:cNvSpPr/>
          <p:nvPr/>
        </p:nvSpPr>
        <p:spPr>
          <a:xfrm>
            <a:off x="5563149" y="1838460"/>
            <a:ext cx="1207087" cy="312420"/>
          </a:xfrm>
          <a:prstGeom prst="rect">
            <a:avLst/>
          </a:prstGeom>
          <a:solidFill>
            <a:schemeClr val="accent3">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a:t>Application B</a:t>
            </a:r>
            <a:endParaRPr lang="nl-NL" dirty="0"/>
          </a:p>
        </p:txBody>
      </p:sp>
      <p:sp>
        <p:nvSpPr>
          <p:cNvPr id="41" name="Rectangle 40"/>
          <p:cNvSpPr/>
          <p:nvPr/>
        </p:nvSpPr>
        <p:spPr>
          <a:xfrm>
            <a:off x="3444649" y="2872636"/>
            <a:ext cx="1201088" cy="31242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Application C</a:t>
            </a:r>
            <a:endParaRPr lang="nl-NL" dirty="0"/>
          </a:p>
        </p:txBody>
      </p:sp>
      <p:pic>
        <p:nvPicPr>
          <p:cNvPr id="2050" name="Picture 2" descr="Image result for fedor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104" y="3337560"/>
            <a:ext cx="429249" cy="40134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mage result for ubuntu 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1280" y="3322387"/>
            <a:ext cx="450993" cy="35929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7423" y="2299047"/>
            <a:ext cx="298314" cy="351785"/>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102"/>
          <p:cNvGrpSpPr>
            <a:grpSpLocks noChangeAspect="1"/>
          </p:cNvGrpSpPr>
          <p:nvPr/>
        </p:nvGrpSpPr>
        <p:grpSpPr bwMode="auto">
          <a:xfrm>
            <a:off x="4104036" y="2199156"/>
            <a:ext cx="172344" cy="352852"/>
            <a:chOff x="4686300" y="1439863"/>
            <a:chExt cx="1577975" cy="2936875"/>
          </a:xfrm>
        </p:grpSpPr>
        <p:sp>
          <p:nvSpPr>
            <p:cNvPr id="64"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5"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6"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7"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8"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9"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1"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2"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3"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4"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5"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6"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7"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pic>
        <p:nvPicPr>
          <p:cNvPr id="78" name="Picture 77"/>
          <p:cNvPicPr>
            <a:picLocks noChangeAspect="1"/>
          </p:cNvPicPr>
          <p:nvPr/>
        </p:nvPicPr>
        <p:blipFill>
          <a:blip r:embed="rId6">
            <a:clrChange>
              <a:clrFrom>
                <a:srgbClr val="FFFFFF"/>
              </a:clrFrom>
              <a:clrTo>
                <a:srgbClr val="FFFFFF">
                  <a:alpha val="0"/>
                </a:srgbClr>
              </a:clrTo>
            </a:clrChange>
          </a:blip>
          <a:stretch>
            <a:fillRect/>
          </a:stretch>
        </p:blipFill>
        <p:spPr>
          <a:xfrm>
            <a:off x="4026146" y="3212239"/>
            <a:ext cx="227780" cy="281563"/>
          </a:xfrm>
          <a:prstGeom prst="rect">
            <a:avLst/>
          </a:prstGeom>
        </p:spPr>
      </p:pic>
      <p:pic>
        <p:nvPicPr>
          <p:cNvPr id="79" name="Picture 78"/>
          <p:cNvPicPr>
            <a:picLocks noChangeAspect="1"/>
          </p:cNvPicPr>
          <p:nvPr/>
        </p:nvPicPr>
        <p:blipFill>
          <a:blip r:embed="rId7">
            <a:clrChange>
              <a:clrFrom>
                <a:srgbClr val="FFFFFF"/>
              </a:clrFrom>
              <a:clrTo>
                <a:srgbClr val="FFFFFF">
                  <a:alpha val="0"/>
                </a:srgbClr>
              </a:clrTo>
            </a:clrChange>
          </a:blip>
          <a:stretch>
            <a:fillRect/>
          </a:stretch>
        </p:blipFill>
        <p:spPr>
          <a:xfrm>
            <a:off x="6078311" y="2188044"/>
            <a:ext cx="383665" cy="362110"/>
          </a:xfrm>
          <a:prstGeom prst="rect">
            <a:avLst/>
          </a:prstGeom>
        </p:spPr>
      </p:pic>
      <p:pic>
        <p:nvPicPr>
          <p:cNvPr id="80"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2794" y="2306183"/>
            <a:ext cx="298314" cy="3517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ysql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3176" y="3157071"/>
            <a:ext cx="516046" cy="348918"/>
          </a:xfrm>
          <a:prstGeom prst="rect">
            <a:avLst/>
          </a:prstGeom>
          <a:noFill/>
          <a:extLst>
            <a:ext uri="{909E8E84-426E-40DD-AFC4-6F175D3DCCD1}">
              <a14:hiddenFill xmlns:a14="http://schemas.microsoft.com/office/drawing/2010/main">
                <a:solidFill>
                  <a:srgbClr val="FFFFFF"/>
                </a:solidFill>
              </a14:hiddenFill>
            </a:ext>
          </a:extLst>
        </p:spPr>
      </p:pic>
      <p:sp>
        <p:nvSpPr>
          <p:cNvPr id="82" name="Cloud 81"/>
          <p:cNvSpPr/>
          <p:nvPr/>
        </p:nvSpPr>
        <p:spPr>
          <a:xfrm>
            <a:off x="5715334" y="115368"/>
            <a:ext cx="3257335" cy="82869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Docker Hub</a:t>
            </a:r>
            <a:endParaRPr lang="en-US" dirty="0"/>
          </a:p>
        </p:txBody>
      </p:sp>
      <p:pic>
        <p:nvPicPr>
          <p:cNvPr id="8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70733" y="331391"/>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2" descr="http://bluedesk.nl/app/uploads/2015/04/Docker-Build-Ship-Run.jpg"/>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3088095" y="2239338"/>
            <a:ext cx="694905" cy="500897"/>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ttp://bluedesk.nl/app/uploads/2015/04/Docker-Build-Ship-Run.jpg"/>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5094570" y="2232352"/>
            <a:ext cx="694905" cy="500897"/>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 descr="http://bluedesk.nl/app/uploads/2015/04/Docker-Build-Ship-Run.jpg"/>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3290911" y="3260443"/>
            <a:ext cx="694905" cy="50089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http://bluedesk.nl/app/uploads/2015/04/Docker-Build-Ship-Run.jpg"/>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5421880" y="3268200"/>
            <a:ext cx="694905" cy="50089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116580" y="3846540"/>
            <a:ext cx="3696773" cy="351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endParaRPr lang="nl-NL" dirty="0"/>
          </a:p>
        </p:txBody>
      </p:sp>
      <p:pic>
        <p:nvPicPr>
          <p:cNvPr id="92" name="Picture 4" descr="http://siliconangle.com/files/2013/09/homepage-docker-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734632" y="3876621"/>
            <a:ext cx="867382" cy="71775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bluedesk.nl/app/uploads/2015/04/Docker-Build-Ship-Run.jpg"/>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81108" b="32411"/>
          <a:stretch/>
        </p:blipFill>
        <p:spPr bwMode="auto">
          <a:xfrm>
            <a:off x="6181559" y="3815689"/>
            <a:ext cx="873162" cy="64049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tp://bluedesk.nl/app/uploads/2015/04/Docker-Build-Ship-Run.jpg"/>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758711" y="384353"/>
            <a:ext cx="803889" cy="57945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bluedesk.nl/app/uploads/2015/04/Docker-Build-Ship-Run.jpg"/>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633650" y="483456"/>
            <a:ext cx="803889" cy="579454"/>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bluedesk.nl/app/uploads/2015/04/Docker-Build-Ship-Run.jpg"/>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695148" y="193729"/>
            <a:ext cx="803889" cy="57945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http://bluedesk.nl/app/uploads/2015/04/Docker-Build-Ship-Run.jpg"/>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693857" y="-95998"/>
            <a:ext cx="803889" cy="579454"/>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B5D1D3A5-2ACB-4AE2-BD45-98D531564918}"/>
              </a:ext>
            </a:extLst>
          </p:cNvPr>
          <p:cNvSpPr txBox="1"/>
          <p:nvPr/>
        </p:nvSpPr>
        <p:spPr>
          <a:xfrm>
            <a:off x="8364528" y="841057"/>
            <a:ext cx="889079" cy="400110"/>
          </a:xfrm>
          <a:prstGeom prst="rect">
            <a:avLst/>
          </a:prstGeom>
          <a:noFill/>
        </p:spPr>
        <p:txBody>
          <a:bodyPr wrap="square" lIns="0" tIns="0" rIns="0" bIns="0" rtlCol="0">
            <a:spAutoFit/>
          </a:bodyPr>
          <a:lstStyle/>
          <a:p>
            <a:r>
              <a:rPr lang="nl-NL" sz="1300" i="1" dirty="0"/>
              <a:t>Container images</a:t>
            </a:r>
            <a:endParaRPr lang="en-NL" sz="1300" i="1" dirty="0" err="1"/>
          </a:p>
        </p:txBody>
      </p:sp>
    </p:spTree>
    <p:extLst>
      <p:ext uri="{BB962C8B-B14F-4D97-AF65-F5344CB8AC3E}">
        <p14:creationId xmlns:p14="http://schemas.microsoft.com/office/powerpoint/2010/main" val="18141164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4235569" y="730608"/>
            <a:ext cx="4451231" cy="313254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
        <p:nvSpPr>
          <p:cNvPr id="14" name="Rectangle 13"/>
          <p:cNvSpPr/>
          <p:nvPr/>
        </p:nvSpPr>
        <p:spPr>
          <a:xfrm>
            <a:off x="4576193" y="1082200"/>
            <a:ext cx="3520809" cy="2141060"/>
          </a:xfrm>
          <a:prstGeom prst="rect">
            <a:avLst/>
          </a:prstGeom>
          <a:solidFill>
            <a:schemeClr val="accent2">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r>
              <a:rPr lang="en-US" dirty="0"/>
              <a:t>Running Containers using Docker on Windows</a:t>
            </a:r>
            <a:endParaRPr lang="nl-NL" dirty="0"/>
          </a:p>
        </p:txBody>
      </p:sp>
      <p:sp>
        <p:nvSpPr>
          <p:cNvPr id="3" name="Content Placeholder 2"/>
          <p:cNvSpPr>
            <a:spLocks noGrp="1"/>
          </p:cNvSpPr>
          <p:nvPr>
            <p:ph idx="1"/>
          </p:nvPr>
        </p:nvSpPr>
        <p:spPr/>
        <p:txBody>
          <a:bodyPr/>
          <a:lstStyle/>
          <a:p>
            <a:r>
              <a:rPr lang="en-US" dirty="0"/>
              <a:t>Docker is a Linux mechanism</a:t>
            </a:r>
          </a:p>
          <a:p>
            <a:r>
              <a:rPr lang="en-US" dirty="0"/>
              <a:t>In order to run on a Windows server,</a:t>
            </a:r>
            <a:br>
              <a:rPr lang="en-US" dirty="0"/>
            </a:br>
            <a:r>
              <a:rPr lang="en-US" dirty="0"/>
              <a:t>we use </a:t>
            </a:r>
          </a:p>
          <a:p>
            <a:pPr lvl="1"/>
            <a:r>
              <a:rPr lang="en-US" dirty="0"/>
              <a:t>a Linux VM on VirtualBox</a:t>
            </a:r>
          </a:p>
          <a:p>
            <a:pPr lvl="1"/>
            <a:r>
              <a:rPr lang="en-US" dirty="0"/>
              <a:t>Docker for Windows on Hyper-V</a:t>
            </a:r>
          </a:p>
          <a:p>
            <a:pPr lvl="1"/>
            <a:r>
              <a:rPr lang="en-US" dirty="0"/>
              <a:t>…</a:t>
            </a:r>
          </a:p>
          <a:p>
            <a:pPr marL="0" indent="0">
              <a:buNone/>
            </a:pPr>
            <a:br>
              <a:rPr lang="en-US" dirty="0"/>
            </a:br>
            <a:br>
              <a:rPr lang="en-US" dirty="0"/>
            </a:br>
            <a:br>
              <a:rPr lang="en-US" dirty="0"/>
            </a:br>
            <a:br>
              <a:rPr lang="en-US" dirty="0"/>
            </a:br>
            <a:br>
              <a:rPr lang="en-US" dirty="0"/>
            </a:br>
            <a:endParaRPr lang="en-US" dirty="0"/>
          </a:p>
          <a:p>
            <a:r>
              <a:rPr lang="en-US" dirty="0"/>
              <a:t>It is possible to run the Docker Engine inside a Docker Container</a:t>
            </a:r>
          </a:p>
          <a:p>
            <a:pPr lvl="1"/>
            <a:r>
              <a:rPr lang="en-US" dirty="0"/>
              <a:t>Docker Container inside Docker Container [inside VM]</a:t>
            </a:r>
          </a:p>
          <a:p>
            <a:pPr lvl="1"/>
            <a:endParaRPr lang="nl-NL" dirty="0"/>
          </a:p>
        </p:txBody>
      </p:sp>
      <p:grpSp>
        <p:nvGrpSpPr>
          <p:cNvPr id="81" name="Group 80"/>
          <p:cNvGrpSpPr/>
          <p:nvPr/>
        </p:nvGrpSpPr>
        <p:grpSpPr>
          <a:xfrm>
            <a:off x="4694823" y="1199579"/>
            <a:ext cx="3311774" cy="1906587"/>
            <a:chOff x="1143000" y="1028700"/>
            <a:chExt cx="7209000" cy="3753621"/>
          </a:xfrm>
        </p:grpSpPr>
        <p:sp>
          <p:nvSpPr>
            <p:cNvPr id="86" name="Rectangle 85"/>
            <p:cNvSpPr/>
            <p:nvPr/>
          </p:nvSpPr>
          <p:spPr>
            <a:xfrm>
              <a:off x="2545080" y="1232400"/>
              <a:ext cx="5014809" cy="282906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500"/>
            </a:p>
          </p:txBody>
        </p:sp>
        <p:pic>
          <p:nvPicPr>
            <p:cNvPr id="87"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9004"/>
            <a:stretch/>
          </p:blipFill>
          <p:spPr bwMode="auto">
            <a:xfrm>
              <a:off x="1441526" y="3747999"/>
              <a:ext cx="2097550" cy="1034322"/>
            </a:xfrm>
            <a:prstGeom prst="rect">
              <a:avLst/>
            </a:prstGeom>
            <a:noFill/>
            <a:extLst>
              <a:ext uri="{909E8E84-426E-40DD-AFC4-6F175D3DCCD1}">
                <a14:hiddenFill xmlns:a14="http://schemas.microsoft.com/office/drawing/2010/main">
                  <a:solidFill>
                    <a:srgbClr val="FFFFFF"/>
                  </a:solidFill>
                </a14:hiddenFill>
              </a:ext>
            </a:extLst>
          </p:spPr>
        </p:pic>
        <p:sp>
          <p:nvSpPr>
            <p:cNvPr id="88" name="Can 87"/>
            <p:cNvSpPr/>
            <p:nvPr/>
          </p:nvSpPr>
          <p:spPr>
            <a:xfrm>
              <a:off x="4260599" y="3846978"/>
              <a:ext cx="1752600" cy="6388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500" dirty="0"/>
                <a:t>Disk </a:t>
              </a:r>
              <a:br>
                <a:rPr lang="en-US" sz="500" dirty="0"/>
              </a:br>
              <a:r>
                <a:rPr lang="en-US" sz="500" dirty="0"/>
                <a:t>Storage</a:t>
              </a:r>
            </a:p>
          </p:txBody>
        </p:sp>
        <p:sp>
          <p:nvSpPr>
            <p:cNvPr id="97" name="Cube 96"/>
            <p:cNvSpPr/>
            <p:nvPr/>
          </p:nvSpPr>
          <p:spPr>
            <a:xfrm>
              <a:off x="4183380" y="1028700"/>
              <a:ext cx="2339340" cy="57150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500" dirty="0"/>
                <a:t>Memory</a:t>
              </a:r>
              <a:endParaRPr lang="nl-NL" sz="500" dirty="0"/>
            </a:p>
          </p:txBody>
        </p:sp>
        <p:sp>
          <p:nvSpPr>
            <p:cNvPr id="98" name="Rounded Rectangle 97"/>
            <p:cNvSpPr/>
            <p:nvPr/>
          </p:nvSpPr>
          <p:spPr>
            <a:xfrm>
              <a:off x="7052700" y="2057400"/>
              <a:ext cx="1299300" cy="13118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a:t>CPUs</a:t>
              </a:r>
              <a:endParaRPr lang="en-US" sz="500" dirty="0"/>
            </a:p>
          </p:txBody>
        </p:sp>
        <p:sp>
          <p:nvSpPr>
            <p:cNvPr id="99" name="Rectangle 98"/>
            <p:cNvSpPr/>
            <p:nvPr/>
          </p:nvSpPr>
          <p:spPr>
            <a:xfrm>
              <a:off x="1143000" y="2369820"/>
              <a:ext cx="1615440" cy="13118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buFont typeface="Arial" panose="020B0604020202020204" pitchFamily="34" charset="0"/>
                <a:buChar char="•"/>
              </a:pPr>
              <a:r>
                <a:rPr lang="nl-NL" sz="200" dirty="0"/>
                <a:t>Network interface</a:t>
              </a:r>
            </a:p>
            <a:p>
              <a:pPr marL="514350" lvl="1" indent="-171450">
                <a:buFont typeface="Arial" panose="020B0604020202020204" pitchFamily="34" charset="0"/>
                <a:buChar char="•"/>
              </a:pPr>
              <a:r>
                <a:rPr lang="nl-NL" sz="200" dirty="0"/>
                <a:t>IP </a:t>
              </a:r>
              <a:r>
                <a:rPr lang="nl-NL" sz="200" dirty="0" err="1"/>
                <a:t>address</a:t>
              </a:r>
              <a:endParaRPr lang="nl-NL" sz="200" dirty="0"/>
            </a:p>
            <a:p>
              <a:pPr marL="514350" lvl="1" indent="-171450">
                <a:buFont typeface="Arial" panose="020B0604020202020204" pitchFamily="34" charset="0"/>
                <a:buChar char="•"/>
              </a:pPr>
              <a:r>
                <a:rPr lang="nl-NL" sz="200" dirty="0"/>
                <a:t>Ports</a:t>
              </a:r>
            </a:p>
            <a:p>
              <a:pPr marL="171450" indent="-171450">
                <a:buFont typeface="Arial" panose="020B0604020202020204" pitchFamily="34" charset="0"/>
                <a:buChar char="•"/>
              </a:pPr>
              <a:r>
                <a:rPr lang="en-US" sz="200" dirty="0"/>
                <a:t>Users &amp; groups</a:t>
              </a:r>
            </a:p>
            <a:p>
              <a:pPr marL="171450" indent="-171450">
                <a:buFont typeface="Arial" panose="020B0604020202020204" pitchFamily="34" charset="0"/>
                <a:buChar char="•"/>
              </a:pPr>
              <a:r>
                <a:rPr lang="en-US" sz="200" dirty="0"/>
                <a:t>Environment Variables</a:t>
              </a:r>
            </a:p>
            <a:p>
              <a:pPr marL="171450" indent="-171450">
                <a:buFont typeface="Arial" panose="020B0604020202020204" pitchFamily="34" charset="0"/>
                <a:buChar char="•"/>
              </a:pPr>
              <a:r>
                <a:rPr lang="en-US" sz="200" dirty="0"/>
                <a:t>Packages</a:t>
              </a:r>
            </a:p>
            <a:p>
              <a:pPr marL="171450" indent="-171450">
                <a:buFont typeface="Arial" panose="020B0604020202020204" pitchFamily="34" charset="0"/>
                <a:buChar char="•"/>
              </a:pPr>
              <a:r>
                <a:rPr lang="en-US" sz="200" dirty="0"/>
                <a:t>Services</a:t>
              </a:r>
            </a:p>
          </p:txBody>
        </p:sp>
        <p:sp>
          <p:nvSpPr>
            <p:cNvPr id="100" name="Rectangle 99"/>
            <p:cNvSpPr/>
            <p:nvPr/>
          </p:nvSpPr>
          <p:spPr>
            <a:xfrm>
              <a:off x="3116580" y="1752600"/>
              <a:ext cx="1600200" cy="937260"/>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1" name="Rectangle 100"/>
            <p:cNvSpPr/>
            <p:nvPr/>
          </p:nvSpPr>
          <p:spPr>
            <a:xfrm>
              <a:off x="3097617" y="2799570"/>
              <a:ext cx="1600200" cy="937260"/>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2" name="Rectangle 101"/>
            <p:cNvSpPr/>
            <p:nvPr/>
          </p:nvSpPr>
          <p:spPr>
            <a:xfrm>
              <a:off x="5220763" y="1752600"/>
              <a:ext cx="1600200" cy="937260"/>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3" name="Rectangle 102"/>
            <p:cNvSpPr/>
            <p:nvPr/>
          </p:nvSpPr>
          <p:spPr>
            <a:xfrm>
              <a:off x="5213153" y="2799570"/>
              <a:ext cx="1600200" cy="93726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4" name="Rectangle 103"/>
            <p:cNvSpPr/>
            <p:nvPr/>
          </p:nvSpPr>
          <p:spPr>
            <a:xfrm>
              <a:off x="2821098" y="186248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105" name="Rectangle 104"/>
            <p:cNvSpPr/>
            <p:nvPr/>
          </p:nvSpPr>
          <p:spPr>
            <a:xfrm>
              <a:off x="4917671" y="1857030"/>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106" name="Rectangle 105"/>
            <p:cNvSpPr/>
            <p:nvPr/>
          </p:nvSpPr>
          <p:spPr>
            <a:xfrm>
              <a:off x="2821098" y="3204422"/>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107" name="Rectangle 106"/>
            <p:cNvSpPr/>
            <p:nvPr/>
          </p:nvSpPr>
          <p:spPr>
            <a:xfrm>
              <a:off x="4917671" y="3198971"/>
              <a:ext cx="590963" cy="3898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00" dirty="0"/>
                <a:t>Network interface</a:t>
              </a:r>
            </a:p>
            <a:p>
              <a:r>
                <a:rPr lang="nl-NL" sz="100" dirty="0"/>
                <a:t>IP </a:t>
              </a:r>
              <a:r>
                <a:rPr lang="nl-NL" sz="100" dirty="0" err="1"/>
                <a:t>address</a:t>
              </a:r>
              <a:endParaRPr lang="nl-NL" sz="100" dirty="0"/>
            </a:p>
            <a:p>
              <a:r>
                <a:rPr lang="nl-NL" sz="100" dirty="0"/>
                <a:t>Ports</a:t>
              </a:r>
            </a:p>
            <a:p>
              <a:r>
                <a:rPr lang="en-US" sz="100" dirty="0"/>
                <a:t>Users &amp; groups</a:t>
              </a:r>
            </a:p>
            <a:p>
              <a:r>
                <a:rPr lang="en-US" sz="100" dirty="0"/>
                <a:t>Environment Variables</a:t>
              </a:r>
            </a:p>
            <a:p>
              <a:r>
                <a:rPr lang="en-US" sz="100" dirty="0"/>
                <a:t>Packages</a:t>
              </a:r>
            </a:p>
            <a:p>
              <a:r>
                <a:rPr lang="en-US" sz="100" dirty="0"/>
                <a:t>Services</a:t>
              </a:r>
            </a:p>
          </p:txBody>
        </p:sp>
        <p:sp>
          <p:nvSpPr>
            <p:cNvPr id="108" name="Rectangle 107"/>
            <p:cNvSpPr/>
            <p:nvPr/>
          </p:nvSpPr>
          <p:spPr>
            <a:xfrm>
              <a:off x="4235657" y="1220339"/>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09" name="Rectangle 108"/>
            <p:cNvSpPr/>
            <p:nvPr/>
          </p:nvSpPr>
          <p:spPr>
            <a:xfrm>
              <a:off x="4435336" y="1220339"/>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0" name="Rectangle 109"/>
            <p:cNvSpPr/>
            <p:nvPr/>
          </p:nvSpPr>
          <p:spPr>
            <a:xfrm>
              <a:off x="4635015" y="1220339"/>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1" name="Rectangle 110"/>
            <p:cNvSpPr/>
            <p:nvPr/>
          </p:nvSpPr>
          <p:spPr>
            <a:xfrm>
              <a:off x="4834695" y="1220339"/>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2" name="Rectangle 111"/>
            <p:cNvSpPr/>
            <p:nvPr/>
          </p:nvSpPr>
          <p:spPr>
            <a:xfrm>
              <a:off x="5246403" y="4098772"/>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3" name="Rectangle 112"/>
            <p:cNvSpPr/>
            <p:nvPr/>
          </p:nvSpPr>
          <p:spPr>
            <a:xfrm>
              <a:off x="5446082" y="4098772"/>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4" name="Rectangle 113"/>
            <p:cNvSpPr/>
            <p:nvPr/>
          </p:nvSpPr>
          <p:spPr>
            <a:xfrm>
              <a:off x="5645761" y="4098772"/>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5" name="Rectangle 114"/>
            <p:cNvSpPr/>
            <p:nvPr/>
          </p:nvSpPr>
          <p:spPr>
            <a:xfrm>
              <a:off x="5845441" y="4098772"/>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6" name="Rectangle 115"/>
            <p:cNvSpPr/>
            <p:nvPr/>
          </p:nvSpPr>
          <p:spPr>
            <a:xfrm>
              <a:off x="7340716" y="2909014"/>
              <a:ext cx="135471" cy="28995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7" name="Rectangle 116"/>
            <p:cNvSpPr/>
            <p:nvPr/>
          </p:nvSpPr>
          <p:spPr>
            <a:xfrm>
              <a:off x="7540395" y="2909014"/>
              <a:ext cx="135471" cy="289957"/>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8" name="Rectangle 117"/>
            <p:cNvSpPr/>
            <p:nvPr/>
          </p:nvSpPr>
          <p:spPr>
            <a:xfrm>
              <a:off x="7740074" y="2909014"/>
              <a:ext cx="135471" cy="289957"/>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19" name="Rectangle 118"/>
            <p:cNvSpPr/>
            <p:nvPr/>
          </p:nvSpPr>
          <p:spPr>
            <a:xfrm>
              <a:off x="7939754" y="2909014"/>
              <a:ext cx="135471" cy="289957"/>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20" name="Flowchart: Direct Access Storage 119"/>
            <p:cNvSpPr/>
            <p:nvPr/>
          </p:nvSpPr>
          <p:spPr>
            <a:xfrm flipH="1">
              <a:off x="3051897" y="2893562"/>
              <a:ext cx="133263" cy="161846"/>
            </a:xfrm>
            <a:prstGeom prst="flowChartMagneticDrum">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21" name="Flowchart: Direct Access Storage 120"/>
            <p:cNvSpPr/>
            <p:nvPr/>
          </p:nvSpPr>
          <p:spPr>
            <a:xfrm flipH="1">
              <a:off x="3051897" y="2353070"/>
              <a:ext cx="133263" cy="16184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22" name="Flowchart: Direct Access Storage 121"/>
            <p:cNvSpPr/>
            <p:nvPr/>
          </p:nvSpPr>
          <p:spPr>
            <a:xfrm flipH="1">
              <a:off x="5146521" y="2885288"/>
              <a:ext cx="133263" cy="161846"/>
            </a:xfrm>
            <a:prstGeom prst="flowChartMagneticDrum">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23" name="Right Arrow 122"/>
            <p:cNvSpPr/>
            <p:nvPr/>
          </p:nvSpPr>
          <p:spPr>
            <a:xfrm>
              <a:off x="4985679"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24" name="Right Arrow 123"/>
            <p:cNvSpPr/>
            <p:nvPr/>
          </p:nvSpPr>
          <p:spPr>
            <a:xfrm>
              <a:off x="2921028" y="2392717"/>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25" name="Right Arrow 124"/>
            <p:cNvSpPr/>
            <p:nvPr/>
          </p:nvSpPr>
          <p:spPr>
            <a:xfrm>
              <a:off x="2954291" y="291834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500"/>
            </a:p>
          </p:txBody>
        </p:sp>
        <p:sp>
          <p:nvSpPr>
            <p:cNvPr id="126" name="Rectangle 125"/>
            <p:cNvSpPr/>
            <p:nvPr/>
          </p:nvSpPr>
          <p:spPr>
            <a:xfrm>
              <a:off x="3450138" y="1838460"/>
              <a:ext cx="1207087" cy="312420"/>
            </a:xfrm>
            <a:prstGeom prst="rect">
              <a:avLst/>
            </a:prstGeom>
            <a:solidFill>
              <a:schemeClr val="tx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500" dirty="0"/>
                <a:t>Application A</a:t>
              </a:r>
              <a:endParaRPr lang="nl-NL" sz="500" dirty="0"/>
            </a:p>
          </p:txBody>
        </p:sp>
        <p:sp>
          <p:nvSpPr>
            <p:cNvPr id="127" name="Rectangle 126"/>
            <p:cNvSpPr/>
            <p:nvPr/>
          </p:nvSpPr>
          <p:spPr>
            <a:xfrm>
              <a:off x="5563149" y="1838460"/>
              <a:ext cx="1207087" cy="312420"/>
            </a:xfrm>
            <a:prstGeom prst="rect">
              <a:avLst/>
            </a:prstGeom>
            <a:solidFill>
              <a:schemeClr val="accent3">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500" dirty="0"/>
                <a:t>Application B</a:t>
              </a:r>
              <a:endParaRPr lang="nl-NL" sz="500" dirty="0"/>
            </a:p>
          </p:txBody>
        </p:sp>
        <p:sp>
          <p:nvSpPr>
            <p:cNvPr id="128" name="Rectangle 127"/>
            <p:cNvSpPr/>
            <p:nvPr/>
          </p:nvSpPr>
          <p:spPr>
            <a:xfrm>
              <a:off x="3444649" y="2872636"/>
              <a:ext cx="1201088" cy="312420"/>
            </a:xfrm>
            <a:prstGeom prst="rect">
              <a:avLst/>
            </a:prstGeom>
            <a:solidFill>
              <a:schemeClr val="accent4">
                <a:lumMod val="60000"/>
                <a:lumOff val="4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500" dirty="0"/>
                <a:t>Application C</a:t>
              </a:r>
              <a:endParaRPr lang="nl-NL" sz="500" dirty="0"/>
            </a:p>
          </p:txBody>
        </p:sp>
        <p:pic>
          <p:nvPicPr>
            <p:cNvPr id="129" name="Picture 2" descr="Image result for fedora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4104" y="3337560"/>
              <a:ext cx="429249" cy="401348"/>
            </a:xfrm>
            <a:prstGeom prst="rect">
              <a:avLst/>
            </a:prstGeom>
            <a:noFill/>
            <a:extLst>
              <a:ext uri="{909E8E84-426E-40DD-AFC4-6F175D3DCCD1}">
                <a14:hiddenFill xmlns:a14="http://schemas.microsoft.com/office/drawing/2010/main">
                  <a:solidFill>
                    <a:srgbClr val="FFFFFF"/>
                  </a:solidFill>
                </a14:hiddenFill>
              </a:ext>
            </a:extLst>
          </p:spPr>
        </p:pic>
        <p:pic>
          <p:nvPicPr>
            <p:cNvPr id="130" name="Picture 4" descr="Image result for ubuntu log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21280" y="3322387"/>
              <a:ext cx="450993" cy="359291"/>
            </a:xfrm>
            <a:prstGeom prst="rect">
              <a:avLst/>
            </a:prstGeom>
            <a:noFill/>
            <a:extLst>
              <a:ext uri="{909E8E84-426E-40DD-AFC4-6F175D3DCCD1}">
                <a14:hiddenFill xmlns:a14="http://schemas.microsoft.com/office/drawing/2010/main">
                  <a:solidFill>
                    <a:srgbClr val="FFFFFF"/>
                  </a:solidFill>
                </a14:hiddenFill>
              </a:ext>
            </a:extLst>
          </p:spPr>
        </p:pic>
        <p:pic>
          <p:nvPicPr>
            <p:cNvPr id="131"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7423" y="2299047"/>
              <a:ext cx="298314" cy="351785"/>
            </a:xfrm>
            <a:prstGeom prst="rect">
              <a:avLst/>
            </a:prstGeom>
            <a:noFill/>
            <a:extLst>
              <a:ext uri="{909E8E84-426E-40DD-AFC4-6F175D3DCCD1}">
                <a14:hiddenFill xmlns:a14="http://schemas.microsoft.com/office/drawing/2010/main">
                  <a:solidFill>
                    <a:srgbClr val="FFFFFF"/>
                  </a:solidFill>
                </a14:hiddenFill>
              </a:ext>
            </a:extLst>
          </p:spPr>
        </p:pic>
        <p:grpSp>
          <p:nvGrpSpPr>
            <p:cNvPr id="132" name="Group 102"/>
            <p:cNvGrpSpPr>
              <a:grpSpLocks noChangeAspect="1"/>
            </p:cNvGrpSpPr>
            <p:nvPr/>
          </p:nvGrpSpPr>
          <p:grpSpPr bwMode="auto">
            <a:xfrm>
              <a:off x="4104036" y="2199156"/>
              <a:ext cx="172344" cy="352852"/>
              <a:chOff x="4686300" y="1439863"/>
              <a:chExt cx="1577975" cy="2936875"/>
            </a:xfrm>
          </p:grpSpPr>
          <p:sp>
            <p:nvSpPr>
              <p:cNvPr id="137"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38"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39"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40"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41"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42"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43"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44"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45"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46"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47"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48"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49"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sp>
            <p:nvSpPr>
              <p:cNvPr id="150"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500"/>
              </a:p>
            </p:txBody>
          </p:sp>
        </p:grpSp>
        <p:pic>
          <p:nvPicPr>
            <p:cNvPr id="133" name="Picture 132"/>
            <p:cNvPicPr>
              <a:picLocks noChangeAspect="1"/>
            </p:cNvPicPr>
            <p:nvPr/>
          </p:nvPicPr>
          <p:blipFill>
            <a:blip r:embed="rId6">
              <a:clrChange>
                <a:clrFrom>
                  <a:srgbClr val="FFFFFF"/>
                </a:clrFrom>
                <a:clrTo>
                  <a:srgbClr val="FFFFFF">
                    <a:alpha val="0"/>
                  </a:srgbClr>
                </a:clrTo>
              </a:clrChange>
            </a:blip>
            <a:stretch>
              <a:fillRect/>
            </a:stretch>
          </p:blipFill>
          <p:spPr>
            <a:xfrm>
              <a:off x="4026146" y="3212239"/>
              <a:ext cx="227780" cy="281563"/>
            </a:xfrm>
            <a:prstGeom prst="rect">
              <a:avLst/>
            </a:prstGeom>
          </p:spPr>
        </p:pic>
        <p:pic>
          <p:nvPicPr>
            <p:cNvPr id="134" name="Picture 133"/>
            <p:cNvPicPr>
              <a:picLocks noChangeAspect="1"/>
            </p:cNvPicPr>
            <p:nvPr/>
          </p:nvPicPr>
          <p:blipFill>
            <a:blip r:embed="rId7">
              <a:clrChange>
                <a:clrFrom>
                  <a:srgbClr val="FFFFFF"/>
                </a:clrFrom>
                <a:clrTo>
                  <a:srgbClr val="FFFFFF">
                    <a:alpha val="0"/>
                  </a:srgbClr>
                </a:clrTo>
              </a:clrChange>
            </a:blip>
            <a:stretch>
              <a:fillRect/>
            </a:stretch>
          </p:blipFill>
          <p:spPr>
            <a:xfrm>
              <a:off x="6078311" y="2188044"/>
              <a:ext cx="383665" cy="362110"/>
            </a:xfrm>
            <a:prstGeom prst="rect">
              <a:avLst/>
            </a:prstGeom>
          </p:spPr>
        </p:pic>
        <p:pic>
          <p:nvPicPr>
            <p:cNvPr id="135"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2794" y="2306183"/>
              <a:ext cx="298314" cy="351785"/>
            </a:xfrm>
            <a:prstGeom prst="rect">
              <a:avLst/>
            </a:prstGeom>
            <a:noFill/>
            <a:extLst>
              <a:ext uri="{909E8E84-426E-40DD-AFC4-6F175D3DCCD1}">
                <a14:hiddenFill xmlns:a14="http://schemas.microsoft.com/office/drawing/2010/main">
                  <a:solidFill>
                    <a:srgbClr val="FFFFFF"/>
                  </a:solidFill>
                </a14:hiddenFill>
              </a:ext>
            </a:extLst>
          </p:spPr>
        </p:pic>
        <p:pic>
          <p:nvPicPr>
            <p:cNvPr id="136" name="Picture 6" descr="Image result for mysql log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13176" y="3157071"/>
              <a:ext cx="516046" cy="348918"/>
            </a:xfrm>
            <a:prstGeom prst="rect">
              <a:avLst/>
            </a:prstGeom>
            <a:noFill/>
            <a:extLst>
              <a:ext uri="{909E8E84-426E-40DD-AFC4-6F175D3DCCD1}">
                <a14:hiddenFill xmlns:a14="http://schemas.microsoft.com/office/drawing/2010/main">
                  <a:solidFill>
                    <a:srgbClr val="FFFFFF"/>
                  </a:solidFill>
                </a14:hiddenFill>
              </a:ext>
            </a:extLst>
          </p:spPr>
        </p:pic>
      </p:grpSp>
      <p:pic>
        <p:nvPicPr>
          <p:cNvPr id="151" name="Picture 4" descr="Oracle"/>
          <p:cNvPicPr>
            <a:picLocks noChangeAspect="1" noChangeArrowheads="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r="65787"/>
          <a:stretch/>
        </p:blipFill>
        <p:spPr bwMode="auto">
          <a:xfrm>
            <a:off x="7772870" y="2898067"/>
            <a:ext cx="651751" cy="714375"/>
          </a:xfrm>
          <a:prstGeom prst="rect">
            <a:avLst/>
          </a:prstGeom>
          <a:noFill/>
          <a:extLst>
            <a:ext uri="{909E8E84-426E-40DD-AFC4-6F175D3DCCD1}">
              <a14:hiddenFill xmlns:a14="http://schemas.microsoft.com/office/drawing/2010/main">
                <a:solidFill>
                  <a:srgbClr val="FFFFFF"/>
                </a:solidFill>
              </a14:hiddenFill>
            </a:ext>
          </a:extLst>
        </p:spPr>
      </p:pic>
      <p:pic>
        <p:nvPicPr>
          <p:cNvPr id="152"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50000" b="50000"/>
          <a:stretch/>
        </p:blipFill>
        <p:spPr bwMode="auto">
          <a:xfrm>
            <a:off x="4031999" y="3295127"/>
            <a:ext cx="685630" cy="66296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493088A-4D4C-42AD-BFBC-2CDEBC8BB9B3}"/>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34392474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p:sp>
      <p:sp>
        <p:nvSpPr>
          <p:cNvPr id="6" name="Title 5"/>
          <p:cNvSpPr>
            <a:spLocks noGrp="1"/>
          </p:cNvSpPr>
          <p:nvPr>
            <p:ph type="ctrTitle"/>
          </p:nvPr>
        </p:nvSpPr>
        <p:spPr/>
        <p:txBody>
          <a:bodyPr/>
          <a:lstStyle/>
          <a:p>
            <a:r>
              <a:rPr lang="en-US" dirty="0"/>
              <a:t>Run container image on Docker host</a:t>
            </a:r>
            <a:endParaRPr lang="nl-NL" dirty="0"/>
          </a:p>
        </p:txBody>
      </p:sp>
      <p:sp>
        <p:nvSpPr>
          <p:cNvPr id="8" name="Text Placeholder 7"/>
          <p:cNvSpPr>
            <a:spLocks noGrp="1"/>
          </p:cNvSpPr>
          <p:nvPr>
            <p:ph type="body" idx="14"/>
          </p:nvPr>
        </p:nvSpPr>
        <p:spPr/>
        <p:txBody>
          <a:bodyPr/>
          <a:lstStyle/>
          <a:p>
            <a:r>
              <a:rPr lang="en-US" dirty="0"/>
              <a:t>Running Docker Containers</a:t>
            </a:r>
            <a:endParaRPr lang="nl-NL" dirty="0"/>
          </a:p>
        </p:txBody>
      </p:sp>
      <p:sp>
        <p:nvSpPr>
          <p:cNvPr id="4" name="Footer Placeholder 3"/>
          <p:cNvSpPr>
            <a:spLocks noGrp="1"/>
          </p:cNvSpPr>
          <p:nvPr>
            <p:ph type="ftr" sz="quarter" idx="4294967295"/>
          </p:nvPr>
        </p:nvSpPr>
        <p:spPr>
          <a:xfrm>
            <a:off x="5903913" y="5003800"/>
            <a:ext cx="3240087" cy="107950"/>
          </a:xfrm>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3251067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using Docker</a:t>
            </a:r>
            <a:endParaRPr lang="nl-NL" dirty="0"/>
          </a:p>
        </p:txBody>
      </p:sp>
      <p:sp>
        <p:nvSpPr>
          <p:cNvPr id="3" name="Content Placeholder 2"/>
          <p:cNvSpPr>
            <a:spLocks noGrp="1"/>
          </p:cNvSpPr>
          <p:nvPr>
            <p:ph idx="1"/>
          </p:nvPr>
        </p:nvSpPr>
        <p:spPr/>
        <p:txBody>
          <a:bodyPr/>
          <a:lstStyle/>
          <a:p>
            <a:pPr lvl="1"/>
            <a:endParaRPr lang="nl-NL" dirty="0"/>
          </a:p>
        </p:txBody>
      </p:sp>
      <p:sp>
        <p:nvSpPr>
          <p:cNvPr id="7" name="Rectangle 6"/>
          <p:cNvSpPr/>
          <p:nvPr/>
        </p:nvSpPr>
        <p:spPr>
          <a:xfrm>
            <a:off x="2545080" y="1232400"/>
            <a:ext cx="5014809" cy="34150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pic>
        <p:nvPicPr>
          <p:cNvPr id="6"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9004"/>
          <a:stretch/>
        </p:blipFill>
        <p:spPr bwMode="auto">
          <a:xfrm>
            <a:off x="1304063" y="3970018"/>
            <a:ext cx="2097550" cy="10343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175760" y="1577340"/>
            <a:ext cx="2637592" cy="14275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Rectangle 38"/>
          <p:cNvSpPr/>
          <p:nvPr/>
        </p:nvSpPr>
        <p:spPr>
          <a:xfrm>
            <a:off x="5538422" y="1921413"/>
            <a:ext cx="1207087" cy="312420"/>
          </a:xfrm>
          <a:prstGeom prst="rect">
            <a:avLst/>
          </a:prstGeom>
          <a:solidFill>
            <a:schemeClr val="tx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Application A</a:t>
            </a:r>
            <a:endParaRPr lang="nl-NL" dirty="0"/>
          </a:p>
        </p:txBody>
      </p:sp>
      <p:pic>
        <p:nvPicPr>
          <p:cNvPr id="47"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825" y="2572299"/>
            <a:ext cx="298314" cy="351785"/>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102"/>
          <p:cNvGrpSpPr>
            <a:grpSpLocks noChangeAspect="1"/>
          </p:cNvGrpSpPr>
          <p:nvPr/>
        </p:nvGrpSpPr>
        <p:grpSpPr bwMode="auto">
          <a:xfrm>
            <a:off x="6237369" y="2333831"/>
            <a:ext cx="172344" cy="352852"/>
            <a:chOff x="4686300" y="1439863"/>
            <a:chExt cx="1577975" cy="2936875"/>
          </a:xfrm>
        </p:grpSpPr>
        <p:sp>
          <p:nvSpPr>
            <p:cNvPr id="64"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5"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6"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7"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8"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9"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1"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2"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3"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4"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5"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6"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7"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82" name="Cloud 81"/>
          <p:cNvSpPr/>
          <p:nvPr/>
        </p:nvSpPr>
        <p:spPr>
          <a:xfrm>
            <a:off x="5715334" y="115368"/>
            <a:ext cx="3257335" cy="82869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Docker Hub</a:t>
            </a:r>
            <a:endParaRPr lang="en-US" dirty="0"/>
          </a:p>
        </p:txBody>
      </p:sp>
      <p:pic>
        <p:nvPicPr>
          <p:cNvPr id="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0733" y="331391"/>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3883511" y="2716031"/>
            <a:ext cx="878464" cy="6332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116580" y="3846540"/>
            <a:ext cx="3696773" cy="351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endParaRPr lang="nl-NL" dirty="0"/>
          </a:p>
        </p:txBody>
      </p:sp>
      <p:pic>
        <p:nvPicPr>
          <p:cNvPr id="92" name="Picture 4" descr="http://siliconangle.com/files/2013/09/homepage-docker-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4632" y="3876621"/>
            <a:ext cx="867382" cy="717758"/>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758711" y="384353"/>
            <a:ext cx="803889" cy="57945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6959580" y="365228"/>
            <a:ext cx="1335473" cy="96262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695148" y="193729"/>
            <a:ext cx="803889" cy="57945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693857" y="-95998"/>
            <a:ext cx="803889" cy="579454"/>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7178042" y="736787"/>
            <a:ext cx="826942" cy="210958"/>
          </a:xfrm>
          <a:prstGeom prst="rect">
            <a:avLst/>
          </a:prstGeom>
          <a:solidFill>
            <a:schemeClr val="tx2">
              <a:lumMod val="75000"/>
            </a:schemeClr>
          </a:solidFill>
          <a:scene3d>
            <a:camera prst="perspectiveContrastingLeftFacing"/>
            <a:lightRig rig="threePt" dir="t"/>
          </a:scene3d>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800" dirty="0"/>
              <a:t>Application A</a:t>
            </a:r>
            <a:endParaRPr lang="nl-NL" sz="800" dirty="0"/>
          </a:p>
        </p:txBody>
      </p:sp>
      <p:pic>
        <p:nvPicPr>
          <p:cNvPr id="8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114" y="933134"/>
            <a:ext cx="221509" cy="261213"/>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102"/>
          <p:cNvGrpSpPr>
            <a:grpSpLocks noChangeAspect="1"/>
          </p:cNvGrpSpPr>
          <p:nvPr/>
        </p:nvGrpSpPr>
        <p:grpSpPr bwMode="auto">
          <a:xfrm>
            <a:off x="7476490" y="736109"/>
            <a:ext cx="172344" cy="352852"/>
            <a:chOff x="4686300" y="1439863"/>
            <a:chExt cx="1577975" cy="2936875"/>
          </a:xfrm>
        </p:grpSpPr>
        <p:sp>
          <p:nvSpPr>
            <p:cNvPr id="8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7"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8"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9"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0"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1"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2"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3"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4"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5"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6"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7"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8"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9"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7" name="Right Arrow 36"/>
          <p:cNvSpPr/>
          <p:nvPr/>
        </p:nvSpPr>
        <p:spPr>
          <a:xfrm rot="2062409">
            <a:off x="1943361" y="3277237"/>
            <a:ext cx="1444843" cy="39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3"/>
          <p:cNvSpPr/>
          <p:nvPr/>
        </p:nvSpPr>
        <p:spPr>
          <a:xfrm>
            <a:off x="97145" y="1218180"/>
            <a:ext cx="3499723" cy="206017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nl-NL" sz="1200" dirty="0" err="1">
                <a:latin typeface="Courier New" panose="02070309020205020404" pitchFamily="49" charset="0"/>
                <a:cs typeface="Courier New" panose="02070309020205020404" pitchFamily="49" charset="0"/>
              </a:rPr>
              <a:t>docker</a:t>
            </a:r>
            <a:r>
              <a:rPr lang="nl-NL" sz="1200" dirty="0">
                <a:latin typeface="Courier New" panose="02070309020205020404" pitchFamily="49" charset="0"/>
                <a:cs typeface="Courier New" panose="02070309020205020404" pitchFamily="49" charset="0"/>
              </a:rPr>
              <a:t> run </a:t>
            </a:r>
          </a:p>
          <a:p>
            <a:r>
              <a:rPr lang="nl-NL" sz="1200" dirty="0">
                <a:latin typeface="Courier New" panose="02070309020205020404" pitchFamily="49" charset="0"/>
                <a:cs typeface="Courier New" panose="02070309020205020404" pitchFamily="49" charset="0"/>
              </a:rPr>
              <a:t>--name </a:t>
            </a:r>
            <a:r>
              <a:rPr lang="nl-NL" sz="1200" dirty="0" err="1">
                <a:latin typeface="Courier New" panose="02070309020205020404" pitchFamily="49" charset="0"/>
                <a:cs typeface="Courier New" panose="02070309020205020404" pitchFamily="49" charset="0"/>
              </a:rPr>
              <a:t>ApplicationA</a:t>
            </a:r>
            <a:endParaRPr lang="nl-NL" sz="1200" dirty="0">
              <a:latin typeface="Courier New" panose="02070309020205020404" pitchFamily="49" charset="0"/>
              <a:cs typeface="Courier New" panose="02070309020205020404" pitchFamily="49" charset="0"/>
            </a:endParaRPr>
          </a:p>
          <a:p>
            <a:endParaRPr lang="nl-NL" sz="1200" dirty="0">
              <a:latin typeface="Courier New" panose="02070309020205020404" pitchFamily="49" charset="0"/>
              <a:cs typeface="Courier New" panose="02070309020205020404" pitchFamily="49" charset="0"/>
            </a:endParaRPr>
          </a:p>
          <a:p>
            <a:endParaRPr lang="nl-NL" sz="1200" dirty="0">
              <a:latin typeface="Courier New" panose="02070309020205020404" pitchFamily="49" charset="0"/>
              <a:cs typeface="Courier New" panose="02070309020205020404" pitchFamily="49" charset="0"/>
            </a:endParaRPr>
          </a:p>
          <a:p>
            <a:endParaRPr lang="nl-NL" sz="1200" dirty="0">
              <a:latin typeface="Courier New" panose="02070309020205020404" pitchFamily="49" charset="0"/>
              <a:cs typeface="Courier New" panose="02070309020205020404" pitchFamily="49" charset="0"/>
            </a:endParaRPr>
          </a:p>
          <a:p>
            <a:endParaRPr lang="nl-NL" sz="1200" dirty="0">
              <a:latin typeface="Courier New" panose="02070309020205020404" pitchFamily="49" charset="0"/>
              <a:cs typeface="Courier New" panose="02070309020205020404" pitchFamily="49" charset="0"/>
            </a:endParaRPr>
          </a:p>
          <a:p>
            <a:endParaRPr lang="nl-NL" sz="1200" dirty="0">
              <a:latin typeface="Courier New" panose="02070309020205020404" pitchFamily="49" charset="0"/>
              <a:cs typeface="Courier New" panose="02070309020205020404" pitchFamily="49" charset="0"/>
            </a:endParaRPr>
          </a:p>
          <a:p>
            <a:endParaRPr lang="nl-NL" sz="1200" dirty="0">
              <a:latin typeface="Courier New" panose="02070309020205020404" pitchFamily="49" charset="0"/>
              <a:cs typeface="Courier New" panose="02070309020205020404" pitchFamily="49" charset="0"/>
            </a:endParaRPr>
          </a:p>
          <a:p>
            <a:r>
              <a:rPr lang="nl-NL" sz="1200" dirty="0" err="1">
                <a:latin typeface="Courier New" panose="02070309020205020404" pitchFamily="49" charset="0"/>
                <a:cs typeface="Courier New" panose="02070309020205020404" pitchFamily="49" charset="0"/>
              </a:rPr>
              <a:t>amis</a:t>
            </a:r>
            <a:r>
              <a:rPr lang="nl-NL" sz="1200" dirty="0">
                <a:latin typeface="Courier New" panose="02070309020205020404" pitchFamily="49" charset="0"/>
                <a:cs typeface="Courier New" panose="02070309020205020404" pitchFamily="49" charset="0"/>
              </a:rPr>
              <a:t>/</a:t>
            </a:r>
            <a:r>
              <a:rPr lang="nl-NL" sz="1200" dirty="0" err="1">
                <a:latin typeface="Courier New" panose="02070309020205020404" pitchFamily="49" charset="0"/>
                <a:cs typeface="Courier New" panose="02070309020205020404" pitchFamily="49" charset="0"/>
              </a:rPr>
              <a:t>NodeAppRunnerImage:latest</a:t>
            </a:r>
            <a:endParaRPr lang="nl-NL" sz="1200" dirty="0">
              <a:latin typeface="Courier New" panose="02070309020205020404" pitchFamily="49" charset="0"/>
              <a:cs typeface="Courier New" panose="02070309020205020404" pitchFamily="49" charset="0"/>
            </a:endParaRPr>
          </a:p>
          <a:p>
            <a:r>
              <a:rPr lang="nl-NL" sz="1200" dirty="0">
                <a:latin typeface="Courier New" panose="02070309020205020404" pitchFamily="49" charset="0"/>
                <a:cs typeface="Courier New" panose="02070309020205020404" pitchFamily="49" charset="0"/>
              </a:rPr>
              <a:t>/bin/</a:t>
            </a:r>
            <a:r>
              <a:rPr lang="nl-NL" sz="1200" dirty="0" err="1">
                <a:latin typeface="Courier New" panose="02070309020205020404" pitchFamily="49" charset="0"/>
                <a:cs typeface="Courier New" panose="02070309020205020404" pitchFamily="49" charset="0"/>
              </a:rPr>
              <a:t>bash</a:t>
            </a:r>
            <a:endParaRPr lang="nl-NL" sz="1200" dirty="0">
              <a:latin typeface="Courier New" panose="02070309020205020404" pitchFamily="49" charset="0"/>
              <a:cs typeface="Courier New" panose="02070309020205020404" pitchFamily="49" charset="0"/>
            </a:endParaRPr>
          </a:p>
        </p:txBody>
      </p:sp>
      <p:sp>
        <p:nvSpPr>
          <p:cNvPr id="42" name="Rectangular Callout 41"/>
          <p:cNvSpPr/>
          <p:nvPr/>
        </p:nvSpPr>
        <p:spPr>
          <a:xfrm>
            <a:off x="6141966" y="1218180"/>
            <a:ext cx="2800782" cy="427438"/>
          </a:xfrm>
          <a:prstGeom prst="wedgeRectCallout">
            <a:avLst>
              <a:gd name="adj1" fmla="val -2089"/>
              <a:gd name="adj2" fmla="val -1103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amis</a:t>
            </a:r>
            <a:r>
              <a:rPr lang="nl-NL" dirty="0"/>
              <a:t>/NodeAppRunnerImage:1.4</a:t>
            </a:r>
          </a:p>
        </p:txBody>
      </p:sp>
      <p:sp>
        <p:nvSpPr>
          <p:cNvPr id="125" name="Rectangular Callout 124"/>
          <p:cNvSpPr/>
          <p:nvPr/>
        </p:nvSpPr>
        <p:spPr>
          <a:xfrm>
            <a:off x="6846076" y="2261298"/>
            <a:ext cx="1282848" cy="189244"/>
          </a:xfrm>
          <a:prstGeom prst="wedgeRectCallout">
            <a:avLst>
              <a:gd name="adj1" fmla="val -59706"/>
              <a:gd name="adj2" fmla="val 99006"/>
            </a:avLst>
          </a:prstGeom>
          <a:solidFill>
            <a:schemeClr val="accent3"/>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200" dirty="0" err="1"/>
              <a:t>ApplicationA</a:t>
            </a:r>
            <a:endParaRPr lang="nl-NL" sz="1200" dirty="0"/>
          </a:p>
        </p:txBody>
      </p:sp>
      <p:sp>
        <p:nvSpPr>
          <p:cNvPr id="4" name="Footer Placeholder 3">
            <a:extLst>
              <a:ext uri="{FF2B5EF4-FFF2-40B4-BE49-F238E27FC236}">
                <a16:creationId xmlns:a16="http://schemas.microsoft.com/office/drawing/2014/main" id="{82354B5F-30BA-4091-90F9-C7C03913A741}"/>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3658501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using Docker</a:t>
            </a:r>
            <a:endParaRPr lang="nl-NL" dirty="0"/>
          </a:p>
        </p:txBody>
      </p:sp>
      <p:sp>
        <p:nvSpPr>
          <p:cNvPr id="3" name="Content Placeholder 2"/>
          <p:cNvSpPr>
            <a:spLocks noGrp="1"/>
          </p:cNvSpPr>
          <p:nvPr>
            <p:ph idx="1"/>
          </p:nvPr>
        </p:nvSpPr>
        <p:spPr/>
        <p:txBody>
          <a:bodyPr/>
          <a:lstStyle/>
          <a:p>
            <a:pPr lvl="1"/>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Rectangle 6"/>
          <p:cNvSpPr/>
          <p:nvPr/>
        </p:nvSpPr>
        <p:spPr>
          <a:xfrm>
            <a:off x="2545080" y="1232400"/>
            <a:ext cx="5014809" cy="34150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pic>
        <p:nvPicPr>
          <p:cNvPr id="6"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9004"/>
          <a:stretch/>
        </p:blipFill>
        <p:spPr bwMode="auto">
          <a:xfrm>
            <a:off x="1304063" y="3970018"/>
            <a:ext cx="2097550" cy="1034322"/>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a:off x="4175760" y="1577340"/>
            <a:ext cx="2637592" cy="14275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Rectangle 38"/>
          <p:cNvSpPr/>
          <p:nvPr/>
        </p:nvSpPr>
        <p:spPr>
          <a:xfrm>
            <a:off x="5538422" y="1921413"/>
            <a:ext cx="1207087" cy="312420"/>
          </a:xfrm>
          <a:prstGeom prst="rect">
            <a:avLst/>
          </a:prstGeom>
          <a:solidFill>
            <a:schemeClr val="tx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Application A</a:t>
            </a:r>
            <a:endParaRPr lang="nl-NL" dirty="0"/>
          </a:p>
        </p:txBody>
      </p:sp>
      <p:pic>
        <p:nvPicPr>
          <p:cNvPr id="47"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825" y="2572299"/>
            <a:ext cx="298314" cy="351785"/>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102"/>
          <p:cNvGrpSpPr>
            <a:grpSpLocks noChangeAspect="1"/>
          </p:cNvGrpSpPr>
          <p:nvPr/>
        </p:nvGrpSpPr>
        <p:grpSpPr bwMode="auto">
          <a:xfrm>
            <a:off x="6237369" y="2333831"/>
            <a:ext cx="172344" cy="352852"/>
            <a:chOff x="4686300" y="1439863"/>
            <a:chExt cx="1577975" cy="2936875"/>
          </a:xfrm>
        </p:grpSpPr>
        <p:sp>
          <p:nvSpPr>
            <p:cNvPr id="64"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5"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6"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7"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8"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9"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1"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2"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3"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4"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5"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6"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7"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82" name="Cloud 81"/>
          <p:cNvSpPr/>
          <p:nvPr/>
        </p:nvSpPr>
        <p:spPr>
          <a:xfrm>
            <a:off x="5715334" y="115368"/>
            <a:ext cx="3257335" cy="82869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Docker Hub</a:t>
            </a:r>
            <a:endParaRPr lang="en-US" dirty="0"/>
          </a:p>
        </p:txBody>
      </p:sp>
      <p:pic>
        <p:nvPicPr>
          <p:cNvPr id="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0733" y="331391"/>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3883511" y="2716031"/>
            <a:ext cx="878464" cy="6332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116580" y="3846540"/>
            <a:ext cx="3696773" cy="351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endParaRPr lang="nl-NL" dirty="0"/>
          </a:p>
        </p:txBody>
      </p:sp>
      <p:pic>
        <p:nvPicPr>
          <p:cNvPr id="92" name="Picture 4" descr="http://siliconangle.com/files/2013/09/homepage-docker-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4632" y="3876621"/>
            <a:ext cx="867382" cy="71775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1108" b="32411"/>
          <a:stretch/>
        </p:blipFill>
        <p:spPr bwMode="auto">
          <a:xfrm>
            <a:off x="6181559" y="3815689"/>
            <a:ext cx="873162" cy="64049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758711" y="384353"/>
            <a:ext cx="803889" cy="57945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6959580" y="365228"/>
            <a:ext cx="1335473" cy="96262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695148" y="193729"/>
            <a:ext cx="803889" cy="57945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693857" y="-95998"/>
            <a:ext cx="803889" cy="579454"/>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7178042" y="736787"/>
            <a:ext cx="826942" cy="210958"/>
          </a:xfrm>
          <a:prstGeom prst="rect">
            <a:avLst/>
          </a:prstGeom>
          <a:solidFill>
            <a:schemeClr val="tx2">
              <a:lumMod val="75000"/>
            </a:schemeClr>
          </a:solidFill>
          <a:scene3d>
            <a:camera prst="perspectiveContrastingLeftFacing"/>
            <a:lightRig rig="threePt" dir="t"/>
          </a:scene3d>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800" dirty="0"/>
              <a:t>Application A</a:t>
            </a:r>
            <a:endParaRPr lang="nl-NL" sz="800" dirty="0"/>
          </a:p>
        </p:txBody>
      </p:sp>
      <p:pic>
        <p:nvPicPr>
          <p:cNvPr id="8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114" y="933134"/>
            <a:ext cx="221509" cy="261213"/>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102"/>
          <p:cNvGrpSpPr>
            <a:grpSpLocks noChangeAspect="1"/>
          </p:cNvGrpSpPr>
          <p:nvPr/>
        </p:nvGrpSpPr>
        <p:grpSpPr bwMode="auto">
          <a:xfrm>
            <a:off x="7476490" y="736109"/>
            <a:ext cx="172344" cy="352852"/>
            <a:chOff x="4686300" y="1439863"/>
            <a:chExt cx="1577975" cy="2936875"/>
          </a:xfrm>
        </p:grpSpPr>
        <p:sp>
          <p:nvSpPr>
            <p:cNvPr id="8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7"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8"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9"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0"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1"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2"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3"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4"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5"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6"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7"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8"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9"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7" name="Right Arrow 36"/>
          <p:cNvSpPr/>
          <p:nvPr/>
        </p:nvSpPr>
        <p:spPr>
          <a:xfrm rot="2062409">
            <a:off x="1943361" y="3277237"/>
            <a:ext cx="1444843" cy="39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0" name="Flowchart: Direct Access Storage 109"/>
          <p:cNvSpPr/>
          <p:nvPr/>
        </p:nvSpPr>
        <p:spPr>
          <a:xfrm flipH="1">
            <a:off x="4008768" y="1624238"/>
            <a:ext cx="320295" cy="41179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1" name="Right Arrow 110"/>
          <p:cNvSpPr/>
          <p:nvPr/>
        </p:nvSpPr>
        <p:spPr>
          <a:xfrm>
            <a:off x="3696466" y="1553252"/>
            <a:ext cx="374090" cy="248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3"/>
          <p:cNvSpPr/>
          <p:nvPr/>
        </p:nvSpPr>
        <p:spPr>
          <a:xfrm>
            <a:off x="97145" y="1218180"/>
            <a:ext cx="3499723" cy="206017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nl-NL" sz="1200" dirty="0" err="1">
                <a:latin typeface="Courier New" panose="02070309020205020404" pitchFamily="49" charset="0"/>
                <a:cs typeface="Courier New" panose="02070309020205020404" pitchFamily="49" charset="0"/>
              </a:rPr>
              <a:t>docker</a:t>
            </a:r>
            <a:r>
              <a:rPr lang="nl-NL" sz="1200" dirty="0">
                <a:latin typeface="Courier New" panose="02070309020205020404" pitchFamily="49" charset="0"/>
                <a:cs typeface="Courier New" panose="02070309020205020404" pitchFamily="49" charset="0"/>
              </a:rPr>
              <a:t> run </a:t>
            </a:r>
          </a:p>
          <a:p>
            <a:r>
              <a:rPr lang="nl-NL" sz="1200" dirty="0">
                <a:latin typeface="Courier New" panose="02070309020205020404" pitchFamily="49" charset="0"/>
                <a:cs typeface="Courier New" panose="02070309020205020404" pitchFamily="49" charset="0"/>
              </a:rPr>
              <a:t>--name </a:t>
            </a:r>
            <a:r>
              <a:rPr lang="nl-NL" sz="1200" dirty="0" err="1">
                <a:latin typeface="Courier New" panose="02070309020205020404" pitchFamily="49" charset="0"/>
                <a:cs typeface="Courier New" panose="02070309020205020404" pitchFamily="49" charset="0"/>
              </a:rPr>
              <a:t>ApplicationA</a:t>
            </a:r>
            <a:endParaRPr lang="nl-NL" sz="1200" dirty="0">
              <a:latin typeface="Courier New" panose="02070309020205020404" pitchFamily="49" charset="0"/>
              <a:cs typeface="Courier New" panose="02070309020205020404" pitchFamily="49" charset="0"/>
            </a:endParaRPr>
          </a:p>
          <a:p>
            <a:r>
              <a:rPr lang="nl-NL" sz="1200" b="1" dirty="0">
                <a:latin typeface="Courier New" panose="02070309020205020404" pitchFamily="49" charset="0"/>
                <a:cs typeface="Courier New" panose="02070309020205020404" pitchFamily="49" charset="0"/>
              </a:rPr>
              <a:t>-p 8010:8080 -p 8011:1521</a:t>
            </a:r>
          </a:p>
          <a:p>
            <a:r>
              <a:rPr lang="en-US" sz="1200" b="1" dirty="0">
                <a:latin typeface="Courier New" panose="02070309020205020404" pitchFamily="49" charset="0"/>
                <a:cs typeface="Courier New" panose="02070309020205020404" pitchFamily="49" charset="0"/>
              </a:rPr>
              <a:t>--network=</a:t>
            </a:r>
            <a:r>
              <a:rPr lang="en-US" sz="1200" b="1" dirty="0" err="1">
                <a:latin typeface="Courier New" panose="02070309020205020404" pitchFamily="49" charset="0"/>
                <a:cs typeface="Courier New" panose="02070309020205020404" pitchFamily="49" charset="0"/>
              </a:rPr>
              <a:t>myBridgeNW</a:t>
            </a:r>
            <a:endParaRPr lang="nl-NL" sz="1200" b="1" dirty="0">
              <a:latin typeface="Courier New" panose="02070309020205020404" pitchFamily="49" charset="0"/>
              <a:cs typeface="Courier New" panose="02070309020205020404" pitchFamily="49" charset="0"/>
            </a:endParaRPr>
          </a:p>
          <a:p>
            <a:br>
              <a:rPr lang="nl-NL" sz="1200" dirty="0">
                <a:latin typeface="Courier New" panose="02070309020205020404" pitchFamily="49" charset="0"/>
                <a:cs typeface="Courier New" panose="02070309020205020404" pitchFamily="49" charset="0"/>
              </a:rPr>
            </a:br>
            <a:br>
              <a:rPr lang="nl-NL" sz="1200" dirty="0">
                <a:latin typeface="Courier New" panose="02070309020205020404" pitchFamily="49" charset="0"/>
                <a:cs typeface="Courier New" panose="02070309020205020404" pitchFamily="49" charset="0"/>
              </a:rPr>
            </a:br>
            <a:r>
              <a:rPr lang="nl-NL" sz="1200" b="1" dirty="0">
                <a:latin typeface="Courier New" panose="02070309020205020404" pitchFamily="49" charset="0"/>
                <a:cs typeface="Courier New" panose="02070309020205020404" pitchFamily="49" charset="0"/>
              </a:rPr>
              <a:t>-e APP_HOME=/home/apps/</a:t>
            </a:r>
            <a:r>
              <a:rPr lang="nl-NL" sz="1200" b="1" dirty="0" err="1">
                <a:latin typeface="Courier New" panose="02070309020205020404" pitchFamily="49" charset="0"/>
                <a:cs typeface="Courier New" panose="02070309020205020404" pitchFamily="49" charset="0"/>
              </a:rPr>
              <a:t>applicationA</a:t>
            </a:r>
            <a:r>
              <a:rPr lang="nl-NL" sz="1200" b="1" dirty="0">
                <a:latin typeface="Courier New" panose="02070309020205020404" pitchFamily="49" charset="0"/>
                <a:cs typeface="Courier New" panose="02070309020205020404" pitchFamily="49" charset="0"/>
              </a:rPr>
              <a:t> -e PARAM1=value1</a:t>
            </a:r>
          </a:p>
          <a:p>
            <a:r>
              <a:rPr lang="nl-NL" sz="1200" dirty="0" err="1">
                <a:latin typeface="Courier New" panose="02070309020205020404" pitchFamily="49" charset="0"/>
                <a:cs typeface="Courier New" panose="02070309020205020404" pitchFamily="49" charset="0"/>
              </a:rPr>
              <a:t>amis</a:t>
            </a:r>
            <a:r>
              <a:rPr lang="nl-NL" sz="1200" dirty="0">
                <a:latin typeface="Courier New" panose="02070309020205020404" pitchFamily="49" charset="0"/>
                <a:cs typeface="Courier New" panose="02070309020205020404" pitchFamily="49" charset="0"/>
              </a:rPr>
              <a:t>/</a:t>
            </a:r>
            <a:r>
              <a:rPr lang="nl-NL" sz="1200" dirty="0" err="1">
                <a:latin typeface="Courier New" panose="02070309020205020404" pitchFamily="49" charset="0"/>
                <a:cs typeface="Courier New" panose="02070309020205020404" pitchFamily="49" charset="0"/>
              </a:rPr>
              <a:t>NodeAppRunnerImage:latest</a:t>
            </a:r>
            <a:endParaRPr lang="nl-NL" sz="1200" dirty="0">
              <a:latin typeface="Courier New" panose="02070309020205020404" pitchFamily="49" charset="0"/>
              <a:cs typeface="Courier New" panose="02070309020205020404" pitchFamily="49" charset="0"/>
            </a:endParaRPr>
          </a:p>
          <a:p>
            <a:r>
              <a:rPr lang="nl-NL" sz="1200" dirty="0">
                <a:latin typeface="Courier New" panose="02070309020205020404" pitchFamily="49" charset="0"/>
                <a:cs typeface="Courier New" panose="02070309020205020404" pitchFamily="49" charset="0"/>
              </a:rPr>
              <a:t>/bin/</a:t>
            </a:r>
            <a:r>
              <a:rPr lang="nl-NL" sz="1200" dirty="0" err="1">
                <a:latin typeface="Courier New" panose="02070309020205020404" pitchFamily="49" charset="0"/>
                <a:cs typeface="Courier New" panose="02070309020205020404" pitchFamily="49" charset="0"/>
              </a:rPr>
              <a:t>bash</a:t>
            </a:r>
            <a:endParaRPr lang="nl-NL" sz="1200" dirty="0">
              <a:latin typeface="Courier New" panose="02070309020205020404" pitchFamily="49" charset="0"/>
              <a:cs typeface="Courier New" panose="02070309020205020404" pitchFamily="49" charset="0"/>
            </a:endParaRPr>
          </a:p>
        </p:txBody>
      </p:sp>
      <p:sp>
        <p:nvSpPr>
          <p:cNvPr id="42" name="Rectangular Callout 41"/>
          <p:cNvSpPr/>
          <p:nvPr/>
        </p:nvSpPr>
        <p:spPr>
          <a:xfrm>
            <a:off x="6141966" y="1218180"/>
            <a:ext cx="2800782" cy="427438"/>
          </a:xfrm>
          <a:prstGeom prst="wedgeRectCallout">
            <a:avLst>
              <a:gd name="adj1" fmla="val -2089"/>
              <a:gd name="adj2" fmla="val -1103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amis</a:t>
            </a:r>
            <a:r>
              <a:rPr lang="nl-NL" dirty="0"/>
              <a:t>/NodeAppRunnerImage:1.4</a:t>
            </a:r>
          </a:p>
        </p:txBody>
      </p:sp>
      <p:sp>
        <p:nvSpPr>
          <p:cNvPr id="112" name="Right Arrow 111"/>
          <p:cNvSpPr/>
          <p:nvPr/>
        </p:nvSpPr>
        <p:spPr>
          <a:xfrm>
            <a:off x="3704086" y="1781852"/>
            <a:ext cx="374090" cy="248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extBox 42"/>
          <p:cNvSpPr txBox="1"/>
          <p:nvPr/>
        </p:nvSpPr>
        <p:spPr>
          <a:xfrm>
            <a:off x="3705822" y="1594056"/>
            <a:ext cx="314189" cy="169277"/>
          </a:xfrm>
          <a:prstGeom prst="rect">
            <a:avLst/>
          </a:prstGeom>
          <a:noFill/>
        </p:spPr>
        <p:txBody>
          <a:bodyPr wrap="none" lIns="0" tIns="0" rIns="0" bIns="0" rtlCol="0">
            <a:spAutoFit/>
          </a:bodyPr>
          <a:lstStyle/>
          <a:p>
            <a:r>
              <a:rPr lang="en-US" sz="1100" dirty="0"/>
              <a:t>8010</a:t>
            </a:r>
            <a:endParaRPr lang="nl-NL" sz="1100" dirty="0" err="1"/>
          </a:p>
        </p:txBody>
      </p:sp>
      <p:sp>
        <p:nvSpPr>
          <p:cNvPr id="114" name="TextBox 113"/>
          <p:cNvSpPr txBox="1"/>
          <p:nvPr/>
        </p:nvSpPr>
        <p:spPr>
          <a:xfrm>
            <a:off x="3713442" y="1815036"/>
            <a:ext cx="314189" cy="169277"/>
          </a:xfrm>
          <a:prstGeom prst="rect">
            <a:avLst/>
          </a:prstGeom>
          <a:noFill/>
        </p:spPr>
        <p:txBody>
          <a:bodyPr wrap="none" lIns="0" tIns="0" rIns="0" bIns="0" rtlCol="0">
            <a:spAutoFit/>
          </a:bodyPr>
          <a:lstStyle/>
          <a:p>
            <a:r>
              <a:rPr lang="en-US" sz="1100" dirty="0"/>
              <a:t>8011</a:t>
            </a:r>
            <a:endParaRPr lang="nl-NL" sz="1100" dirty="0" err="1"/>
          </a:p>
        </p:txBody>
      </p:sp>
      <p:sp>
        <p:nvSpPr>
          <p:cNvPr id="115" name="Right Arrow 114"/>
          <p:cNvSpPr/>
          <p:nvPr/>
        </p:nvSpPr>
        <p:spPr>
          <a:xfrm>
            <a:off x="4300844" y="1578929"/>
            <a:ext cx="374090" cy="248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16" name="Right Arrow 115"/>
          <p:cNvSpPr/>
          <p:nvPr/>
        </p:nvSpPr>
        <p:spPr>
          <a:xfrm>
            <a:off x="4308464" y="1807529"/>
            <a:ext cx="374090" cy="248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17" name="TextBox 116"/>
          <p:cNvSpPr txBox="1"/>
          <p:nvPr/>
        </p:nvSpPr>
        <p:spPr>
          <a:xfrm>
            <a:off x="4310200" y="1619733"/>
            <a:ext cx="314189" cy="169277"/>
          </a:xfrm>
          <a:prstGeom prst="rect">
            <a:avLst/>
          </a:prstGeom>
          <a:noFill/>
        </p:spPr>
        <p:txBody>
          <a:bodyPr wrap="none" lIns="0" tIns="0" rIns="0" bIns="0" rtlCol="0">
            <a:spAutoFit/>
          </a:bodyPr>
          <a:lstStyle/>
          <a:p>
            <a:r>
              <a:rPr lang="en-US" sz="1100" dirty="0">
                <a:solidFill>
                  <a:schemeClr val="bg1"/>
                </a:solidFill>
              </a:rPr>
              <a:t>8080</a:t>
            </a:r>
            <a:endParaRPr lang="nl-NL" sz="1100" dirty="0" err="1">
              <a:solidFill>
                <a:schemeClr val="bg1"/>
              </a:solidFill>
            </a:endParaRPr>
          </a:p>
        </p:txBody>
      </p:sp>
      <p:sp>
        <p:nvSpPr>
          <p:cNvPr id="118" name="TextBox 117"/>
          <p:cNvSpPr txBox="1"/>
          <p:nvPr/>
        </p:nvSpPr>
        <p:spPr>
          <a:xfrm>
            <a:off x="4317820" y="1840713"/>
            <a:ext cx="314189" cy="169277"/>
          </a:xfrm>
          <a:prstGeom prst="rect">
            <a:avLst/>
          </a:prstGeom>
          <a:noFill/>
        </p:spPr>
        <p:txBody>
          <a:bodyPr wrap="none" lIns="0" tIns="0" rIns="0" bIns="0" rtlCol="0">
            <a:spAutoFit/>
          </a:bodyPr>
          <a:lstStyle/>
          <a:p>
            <a:r>
              <a:rPr lang="en-US" sz="1100" dirty="0">
                <a:solidFill>
                  <a:schemeClr val="bg1"/>
                </a:solidFill>
              </a:rPr>
              <a:t>1521</a:t>
            </a:r>
            <a:endParaRPr lang="nl-NL" sz="1100" dirty="0" err="1">
              <a:solidFill>
                <a:schemeClr val="bg1"/>
              </a:solidFill>
            </a:endParaRPr>
          </a:p>
        </p:txBody>
      </p:sp>
      <p:sp>
        <p:nvSpPr>
          <p:cNvPr id="125" name="Rectangular Callout 124"/>
          <p:cNvSpPr/>
          <p:nvPr/>
        </p:nvSpPr>
        <p:spPr>
          <a:xfrm>
            <a:off x="6846076" y="2261298"/>
            <a:ext cx="1282848" cy="189244"/>
          </a:xfrm>
          <a:prstGeom prst="wedgeRectCallout">
            <a:avLst>
              <a:gd name="adj1" fmla="val -59706"/>
              <a:gd name="adj2" fmla="val 99006"/>
            </a:avLst>
          </a:prstGeom>
          <a:solidFill>
            <a:schemeClr val="accent3"/>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200" dirty="0" err="1"/>
              <a:t>ApplicationA</a:t>
            </a:r>
            <a:endParaRPr lang="nl-NL" sz="1200" dirty="0"/>
          </a:p>
        </p:txBody>
      </p:sp>
      <p:sp>
        <p:nvSpPr>
          <p:cNvPr id="45" name="Rounded Rectangle 44"/>
          <p:cNvSpPr/>
          <p:nvPr/>
        </p:nvSpPr>
        <p:spPr>
          <a:xfrm>
            <a:off x="3713442" y="2147275"/>
            <a:ext cx="2001892" cy="321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APP_HOME=</a:t>
            </a:r>
            <a:br>
              <a:rPr lang="en-US" sz="1000" dirty="0"/>
            </a:br>
            <a:r>
              <a:rPr lang="nl-NL" sz="1000" dirty="0">
                <a:latin typeface="Courier New" panose="02070309020205020404" pitchFamily="49" charset="0"/>
                <a:cs typeface="Courier New" panose="02070309020205020404" pitchFamily="49" charset="0"/>
              </a:rPr>
              <a:t>/home/apps/</a:t>
            </a:r>
            <a:r>
              <a:rPr lang="nl-NL" sz="1000" dirty="0" err="1">
                <a:latin typeface="Courier New" panose="02070309020205020404" pitchFamily="49" charset="0"/>
                <a:cs typeface="Courier New" panose="02070309020205020404" pitchFamily="49" charset="0"/>
              </a:rPr>
              <a:t>applicationA</a:t>
            </a:r>
            <a:endParaRPr lang="nl-NL" sz="1000" dirty="0"/>
          </a:p>
        </p:txBody>
      </p:sp>
      <p:sp>
        <p:nvSpPr>
          <p:cNvPr id="126" name="Rounded Rectangle 125"/>
          <p:cNvSpPr/>
          <p:nvPr/>
        </p:nvSpPr>
        <p:spPr>
          <a:xfrm>
            <a:off x="4904322" y="2558746"/>
            <a:ext cx="818797" cy="321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PARAM1=value1</a:t>
            </a:r>
            <a:endParaRPr lang="nl-NL" sz="1000" dirty="0"/>
          </a:p>
        </p:txBody>
      </p:sp>
    </p:spTree>
    <p:extLst>
      <p:ext uri="{BB962C8B-B14F-4D97-AF65-F5344CB8AC3E}">
        <p14:creationId xmlns:p14="http://schemas.microsoft.com/office/powerpoint/2010/main" val="201016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Running Containers using Docker</a:t>
            </a:r>
            <a:endParaRPr lang="nl-NL" dirty="0"/>
          </a:p>
        </p:txBody>
      </p:sp>
      <p:sp>
        <p:nvSpPr>
          <p:cNvPr id="3" name="Content Placeholder 2"/>
          <p:cNvSpPr>
            <a:spLocks noGrp="1"/>
          </p:cNvSpPr>
          <p:nvPr>
            <p:ph idx="1"/>
          </p:nvPr>
        </p:nvSpPr>
        <p:spPr/>
        <p:txBody>
          <a:bodyPr/>
          <a:lstStyle/>
          <a:p>
            <a:pPr lvl="1"/>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7" name="Rectangle 6"/>
          <p:cNvSpPr/>
          <p:nvPr/>
        </p:nvSpPr>
        <p:spPr>
          <a:xfrm>
            <a:off x="2545080" y="1232400"/>
            <a:ext cx="5014809" cy="3415012"/>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pic>
        <p:nvPicPr>
          <p:cNvPr id="6"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t="49004"/>
          <a:stretch/>
        </p:blipFill>
        <p:spPr bwMode="auto">
          <a:xfrm>
            <a:off x="1304063" y="3970018"/>
            <a:ext cx="2097550" cy="1034322"/>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4260599" y="4395618"/>
            <a:ext cx="3083400" cy="63886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Disk </a:t>
            </a:r>
            <a:br>
              <a:rPr lang="en-US" dirty="0"/>
            </a:br>
            <a:r>
              <a:rPr lang="en-US" dirty="0"/>
              <a:t>Storage</a:t>
            </a:r>
          </a:p>
        </p:txBody>
      </p:sp>
      <p:sp>
        <p:nvSpPr>
          <p:cNvPr id="15" name="Rectangle 14"/>
          <p:cNvSpPr/>
          <p:nvPr/>
        </p:nvSpPr>
        <p:spPr>
          <a:xfrm>
            <a:off x="4175760" y="1577340"/>
            <a:ext cx="2637592" cy="1427502"/>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4987418" y="4594379"/>
            <a:ext cx="1196272" cy="22649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solidFill>
                  <a:schemeClr val="tx1"/>
                </a:solidFill>
                <a:latin typeface="Courier New" panose="02070309020205020404" pitchFamily="49" charset="0"/>
                <a:cs typeface="Courier New" panose="02070309020205020404" pitchFamily="49" charset="0"/>
              </a:rPr>
              <a:t>/</a:t>
            </a:r>
            <a:r>
              <a:rPr lang="nl-NL" sz="1100" dirty="0" err="1">
                <a:solidFill>
                  <a:schemeClr val="tx1"/>
                </a:solidFill>
                <a:latin typeface="Courier New" panose="02070309020205020404" pitchFamily="49" charset="0"/>
                <a:cs typeface="Courier New" panose="02070309020205020404" pitchFamily="49" charset="0"/>
              </a:rPr>
              <a:t>host_files</a:t>
            </a:r>
            <a:endParaRPr lang="nl-NL" sz="1100" dirty="0">
              <a:solidFill>
                <a:schemeClr val="tx1"/>
              </a:solidFill>
            </a:endParaRPr>
          </a:p>
        </p:txBody>
      </p:sp>
      <p:sp>
        <p:nvSpPr>
          <p:cNvPr id="30" name="Rectangle 29"/>
          <p:cNvSpPr/>
          <p:nvPr/>
        </p:nvSpPr>
        <p:spPr>
          <a:xfrm>
            <a:off x="6337203" y="4729862"/>
            <a:ext cx="869872" cy="205550"/>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solidFill>
                <a:latin typeface="Courier New" panose="02070309020205020404" pitchFamily="49" charset="0"/>
                <a:cs typeface="Courier New" panose="02070309020205020404" pitchFamily="49" charset="0"/>
              </a:rPr>
              <a:t>/data</a:t>
            </a:r>
            <a:endParaRPr lang="nl-NL" sz="1200" dirty="0">
              <a:solidFill>
                <a:schemeClr val="tx1"/>
              </a:solidFill>
            </a:endParaRPr>
          </a:p>
        </p:txBody>
      </p:sp>
      <p:sp>
        <p:nvSpPr>
          <p:cNvPr id="39" name="Rectangle 38"/>
          <p:cNvSpPr/>
          <p:nvPr/>
        </p:nvSpPr>
        <p:spPr>
          <a:xfrm>
            <a:off x="5538422" y="1921413"/>
            <a:ext cx="1207087" cy="312420"/>
          </a:xfrm>
          <a:prstGeom prst="rect">
            <a:avLst/>
          </a:prstGeom>
          <a:solidFill>
            <a:schemeClr val="tx2">
              <a:lumMod val="75000"/>
            </a:schemeClr>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Application A</a:t>
            </a:r>
            <a:endParaRPr lang="nl-NL" dirty="0"/>
          </a:p>
        </p:txBody>
      </p:sp>
      <p:pic>
        <p:nvPicPr>
          <p:cNvPr id="47"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3825" y="2572299"/>
            <a:ext cx="298314" cy="351785"/>
          </a:xfrm>
          <a:prstGeom prst="rect">
            <a:avLst/>
          </a:prstGeom>
          <a:noFill/>
          <a:extLst>
            <a:ext uri="{909E8E84-426E-40DD-AFC4-6F175D3DCCD1}">
              <a14:hiddenFill xmlns:a14="http://schemas.microsoft.com/office/drawing/2010/main">
                <a:solidFill>
                  <a:srgbClr val="FFFFFF"/>
                </a:solidFill>
              </a14:hiddenFill>
            </a:ext>
          </a:extLst>
        </p:spPr>
      </p:pic>
      <p:grpSp>
        <p:nvGrpSpPr>
          <p:cNvPr id="63" name="Group 102"/>
          <p:cNvGrpSpPr>
            <a:grpSpLocks noChangeAspect="1"/>
          </p:cNvGrpSpPr>
          <p:nvPr/>
        </p:nvGrpSpPr>
        <p:grpSpPr bwMode="auto">
          <a:xfrm>
            <a:off x="6237369" y="2333831"/>
            <a:ext cx="172344" cy="352852"/>
            <a:chOff x="4686300" y="1439863"/>
            <a:chExt cx="1577975" cy="2936875"/>
          </a:xfrm>
        </p:grpSpPr>
        <p:sp>
          <p:nvSpPr>
            <p:cNvPr id="64"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5"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6"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7"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8"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69"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0"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1"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2"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3"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4"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5"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6"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77"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82" name="Cloud 81"/>
          <p:cNvSpPr/>
          <p:nvPr/>
        </p:nvSpPr>
        <p:spPr>
          <a:xfrm>
            <a:off x="5715334" y="115368"/>
            <a:ext cx="3257335" cy="82869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Docker Hub</a:t>
            </a:r>
            <a:endParaRPr lang="en-US" dirty="0"/>
          </a:p>
        </p:txBody>
      </p:sp>
      <p:pic>
        <p:nvPicPr>
          <p:cNvPr id="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0733" y="331391"/>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4"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3883511" y="2716031"/>
            <a:ext cx="878464" cy="633209"/>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3116580" y="3846540"/>
            <a:ext cx="3696773" cy="3511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 Engine</a:t>
            </a:r>
            <a:endParaRPr lang="nl-NL" dirty="0"/>
          </a:p>
        </p:txBody>
      </p:sp>
      <p:pic>
        <p:nvPicPr>
          <p:cNvPr id="92" name="Picture 4" descr="http://siliconangle.com/files/2013/09/homepage-docker-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34632" y="3876621"/>
            <a:ext cx="867382" cy="71775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81108" b="32411"/>
          <a:stretch/>
        </p:blipFill>
        <p:spPr bwMode="auto">
          <a:xfrm>
            <a:off x="6181559" y="3815689"/>
            <a:ext cx="873162" cy="640494"/>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758711" y="384353"/>
            <a:ext cx="803889" cy="579454"/>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6959580" y="365228"/>
            <a:ext cx="1335473" cy="962627"/>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695148" y="193729"/>
            <a:ext cx="803889" cy="579454"/>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693857" y="-95998"/>
            <a:ext cx="803889" cy="579454"/>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p:cNvSpPr/>
          <p:nvPr/>
        </p:nvSpPr>
        <p:spPr>
          <a:xfrm>
            <a:off x="7178042" y="736787"/>
            <a:ext cx="826942" cy="210958"/>
          </a:xfrm>
          <a:prstGeom prst="rect">
            <a:avLst/>
          </a:prstGeom>
          <a:solidFill>
            <a:schemeClr val="tx2">
              <a:lumMod val="75000"/>
            </a:schemeClr>
          </a:solidFill>
          <a:scene3d>
            <a:camera prst="perspectiveContrastingLeftFacing"/>
            <a:lightRig rig="threePt" dir="t"/>
          </a:scene3d>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800" dirty="0"/>
              <a:t>Application A</a:t>
            </a:r>
            <a:endParaRPr lang="nl-NL" sz="800" dirty="0"/>
          </a:p>
        </p:txBody>
      </p:sp>
      <p:pic>
        <p:nvPicPr>
          <p:cNvPr id="8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3114" y="933134"/>
            <a:ext cx="221509" cy="261213"/>
          </a:xfrm>
          <a:prstGeom prst="rect">
            <a:avLst/>
          </a:prstGeom>
          <a:noFill/>
          <a:extLst>
            <a:ext uri="{909E8E84-426E-40DD-AFC4-6F175D3DCCD1}">
              <a14:hiddenFill xmlns:a14="http://schemas.microsoft.com/office/drawing/2010/main">
                <a:solidFill>
                  <a:srgbClr val="FFFFFF"/>
                </a:solidFill>
              </a14:hiddenFill>
            </a:ext>
          </a:extLst>
        </p:spPr>
      </p:pic>
      <p:grpSp>
        <p:nvGrpSpPr>
          <p:cNvPr id="87" name="Group 102"/>
          <p:cNvGrpSpPr>
            <a:grpSpLocks noChangeAspect="1"/>
          </p:cNvGrpSpPr>
          <p:nvPr/>
        </p:nvGrpSpPr>
        <p:grpSpPr bwMode="auto">
          <a:xfrm>
            <a:off x="7476490" y="736109"/>
            <a:ext cx="172344" cy="352852"/>
            <a:chOff x="4686300" y="1439863"/>
            <a:chExt cx="1577975" cy="2936875"/>
          </a:xfrm>
        </p:grpSpPr>
        <p:sp>
          <p:nvSpPr>
            <p:cNvPr id="8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7"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8"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99"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0"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1"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2"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3"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4"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5"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6"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7"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8"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109"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37" name="Right Arrow 36"/>
          <p:cNvSpPr/>
          <p:nvPr/>
        </p:nvSpPr>
        <p:spPr>
          <a:xfrm rot="2062409">
            <a:off x="1943361" y="3277237"/>
            <a:ext cx="1444843" cy="3901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0" name="Flowchart: Direct Access Storage 109"/>
          <p:cNvSpPr/>
          <p:nvPr/>
        </p:nvSpPr>
        <p:spPr>
          <a:xfrm flipH="1">
            <a:off x="4008768" y="1624238"/>
            <a:ext cx="320295" cy="411796"/>
          </a:xfrm>
          <a:prstGeom prst="flowChartMagneticDrum">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1" name="Right Arrow 110"/>
          <p:cNvSpPr/>
          <p:nvPr/>
        </p:nvSpPr>
        <p:spPr>
          <a:xfrm>
            <a:off x="3696466" y="1553252"/>
            <a:ext cx="374090" cy="248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3"/>
          <p:cNvSpPr/>
          <p:nvPr/>
        </p:nvSpPr>
        <p:spPr>
          <a:xfrm>
            <a:off x="97145" y="1218180"/>
            <a:ext cx="3499723" cy="2060177"/>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r>
              <a:rPr lang="nl-NL" sz="1200" dirty="0" err="1">
                <a:latin typeface="Courier New" panose="02070309020205020404" pitchFamily="49" charset="0"/>
                <a:cs typeface="Courier New" panose="02070309020205020404" pitchFamily="49" charset="0"/>
              </a:rPr>
              <a:t>docker</a:t>
            </a:r>
            <a:r>
              <a:rPr lang="nl-NL" sz="1200" dirty="0">
                <a:latin typeface="Courier New" panose="02070309020205020404" pitchFamily="49" charset="0"/>
                <a:cs typeface="Courier New" panose="02070309020205020404" pitchFamily="49" charset="0"/>
              </a:rPr>
              <a:t> run </a:t>
            </a:r>
          </a:p>
          <a:p>
            <a:r>
              <a:rPr lang="nl-NL" sz="1200" dirty="0">
                <a:latin typeface="Courier New" panose="02070309020205020404" pitchFamily="49" charset="0"/>
                <a:cs typeface="Courier New" panose="02070309020205020404" pitchFamily="49" charset="0"/>
              </a:rPr>
              <a:t>--name </a:t>
            </a:r>
            <a:r>
              <a:rPr lang="nl-NL" sz="1200" dirty="0" err="1">
                <a:latin typeface="Courier New" panose="02070309020205020404" pitchFamily="49" charset="0"/>
                <a:cs typeface="Courier New" panose="02070309020205020404" pitchFamily="49" charset="0"/>
              </a:rPr>
              <a:t>ApplicationA</a:t>
            </a:r>
            <a:endParaRPr lang="nl-NL" sz="1200" dirty="0">
              <a:latin typeface="Courier New" panose="02070309020205020404" pitchFamily="49" charset="0"/>
              <a:cs typeface="Courier New" panose="02070309020205020404" pitchFamily="49" charset="0"/>
            </a:endParaRPr>
          </a:p>
          <a:p>
            <a:r>
              <a:rPr lang="nl-NL" sz="1200" dirty="0">
                <a:latin typeface="Courier New" panose="02070309020205020404" pitchFamily="49" charset="0"/>
                <a:cs typeface="Courier New" panose="02070309020205020404" pitchFamily="49" charset="0"/>
              </a:rPr>
              <a:t>-p 8010:8080 -p 8011:1521</a:t>
            </a:r>
          </a:p>
          <a:p>
            <a:r>
              <a:rPr lang="en-US" sz="1200" dirty="0">
                <a:latin typeface="Courier New" panose="02070309020205020404" pitchFamily="49" charset="0"/>
                <a:cs typeface="Courier New" panose="02070309020205020404" pitchFamily="49" charset="0"/>
              </a:rPr>
              <a:t>--network=</a:t>
            </a:r>
            <a:r>
              <a:rPr lang="en-US" sz="1200" dirty="0" err="1">
                <a:latin typeface="Courier New" panose="02070309020205020404" pitchFamily="49" charset="0"/>
                <a:cs typeface="Courier New" panose="02070309020205020404" pitchFamily="49" charset="0"/>
              </a:rPr>
              <a:t>myBridgeNW</a:t>
            </a:r>
            <a:endParaRPr lang="nl-NL" sz="1200" dirty="0">
              <a:latin typeface="Courier New" panose="02070309020205020404" pitchFamily="49" charset="0"/>
              <a:cs typeface="Courier New" panose="02070309020205020404" pitchFamily="49" charset="0"/>
            </a:endParaRPr>
          </a:p>
          <a:p>
            <a:r>
              <a:rPr lang="nl-NL" sz="1200" b="1" dirty="0">
                <a:latin typeface="Courier New" panose="02070309020205020404" pitchFamily="49" charset="0"/>
                <a:cs typeface="Courier New" panose="02070309020205020404" pitchFamily="49" charset="0"/>
              </a:rPr>
              <a:t>-v /</a:t>
            </a:r>
            <a:r>
              <a:rPr lang="nl-NL" sz="1200" b="1" dirty="0" err="1">
                <a:latin typeface="Courier New" panose="02070309020205020404" pitchFamily="49" charset="0"/>
                <a:cs typeface="Courier New" panose="02070309020205020404" pitchFamily="49" charset="0"/>
              </a:rPr>
              <a:t>hostworkdir</a:t>
            </a:r>
            <a:r>
              <a:rPr lang="nl-NL" sz="1200" b="1" dirty="0">
                <a:latin typeface="Courier New" panose="02070309020205020404" pitchFamily="49" charset="0"/>
                <a:cs typeface="Courier New" panose="02070309020205020404" pitchFamily="49" charset="0"/>
              </a:rPr>
              <a:t>    </a:t>
            </a:r>
          </a:p>
          <a:p>
            <a:r>
              <a:rPr lang="nl-NL" sz="1200" b="1" dirty="0">
                <a:latin typeface="Courier New" panose="02070309020205020404" pitchFamily="49" charset="0"/>
                <a:cs typeface="Courier New" panose="02070309020205020404" pitchFamily="49" charset="0"/>
              </a:rPr>
              <a:t>-v /</a:t>
            </a:r>
            <a:r>
              <a:rPr lang="nl-NL" sz="1200" b="1" dirty="0" err="1">
                <a:latin typeface="Courier New" panose="02070309020205020404" pitchFamily="49" charset="0"/>
                <a:cs typeface="Courier New" panose="02070309020205020404" pitchFamily="49" charset="0"/>
              </a:rPr>
              <a:t>tmp</a:t>
            </a:r>
            <a:r>
              <a:rPr lang="nl-NL" sz="1200" b="1" dirty="0">
                <a:latin typeface="Courier New" panose="02070309020205020404" pitchFamily="49" charset="0"/>
                <a:cs typeface="Courier New" panose="02070309020205020404" pitchFamily="49" charset="0"/>
              </a:rPr>
              <a:t>/files:/</a:t>
            </a:r>
            <a:r>
              <a:rPr lang="nl-NL" sz="1200" b="1" dirty="0" err="1">
                <a:latin typeface="Courier New" panose="02070309020205020404" pitchFamily="49" charset="0"/>
                <a:cs typeface="Courier New" panose="02070309020205020404" pitchFamily="49" charset="0"/>
              </a:rPr>
              <a:t>host_files</a:t>
            </a:r>
            <a:r>
              <a:rPr lang="nl-NL" sz="1200" b="1" dirty="0">
                <a:latin typeface="Courier New" panose="02070309020205020404" pitchFamily="49" charset="0"/>
                <a:cs typeface="Courier New" panose="02070309020205020404" pitchFamily="49" charset="0"/>
              </a:rPr>
              <a:t> </a:t>
            </a:r>
          </a:p>
          <a:p>
            <a:r>
              <a:rPr lang="nl-NL" sz="1200" b="1" dirty="0">
                <a:latin typeface="Courier New" panose="02070309020205020404" pitchFamily="49" charset="0"/>
                <a:cs typeface="Courier New" panose="02070309020205020404" pitchFamily="49" charset="0"/>
              </a:rPr>
              <a:t>--volumes-</a:t>
            </a:r>
            <a:r>
              <a:rPr lang="nl-NL" sz="1200" b="1" dirty="0" err="1">
                <a:latin typeface="Courier New" panose="02070309020205020404" pitchFamily="49" charset="0"/>
                <a:cs typeface="Courier New" panose="02070309020205020404" pitchFamily="49" charset="0"/>
              </a:rPr>
              <a:t>from</a:t>
            </a:r>
            <a:r>
              <a:rPr lang="nl-NL" sz="1200" b="1" dirty="0">
                <a:latin typeface="Courier New" panose="02070309020205020404" pitchFamily="49" charset="0"/>
                <a:cs typeface="Courier New" panose="02070309020205020404" pitchFamily="49" charset="0"/>
              </a:rPr>
              <a:t> </a:t>
            </a:r>
            <a:r>
              <a:rPr lang="nl-NL" sz="1200" b="1" dirty="0" err="1">
                <a:latin typeface="Courier New" panose="02070309020205020404" pitchFamily="49" charset="0"/>
                <a:cs typeface="Courier New" panose="02070309020205020404" pitchFamily="49" charset="0"/>
              </a:rPr>
              <a:t>dataContainer</a:t>
            </a:r>
            <a:endParaRPr lang="nl-NL" sz="1200" b="1" dirty="0">
              <a:latin typeface="Courier New" panose="02070309020205020404" pitchFamily="49" charset="0"/>
              <a:cs typeface="Courier New" panose="02070309020205020404" pitchFamily="49" charset="0"/>
            </a:endParaRPr>
          </a:p>
          <a:p>
            <a:r>
              <a:rPr lang="nl-NL" sz="1200" dirty="0">
                <a:latin typeface="Courier New" panose="02070309020205020404" pitchFamily="49" charset="0"/>
                <a:cs typeface="Courier New" panose="02070309020205020404" pitchFamily="49" charset="0"/>
              </a:rPr>
              <a:t>-e APP_HOME=/home/apps/</a:t>
            </a:r>
            <a:r>
              <a:rPr lang="nl-NL" sz="1200" dirty="0" err="1">
                <a:latin typeface="Courier New" panose="02070309020205020404" pitchFamily="49" charset="0"/>
                <a:cs typeface="Courier New" panose="02070309020205020404" pitchFamily="49" charset="0"/>
              </a:rPr>
              <a:t>applicationA</a:t>
            </a:r>
            <a:r>
              <a:rPr lang="nl-NL" sz="1200" dirty="0">
                <a:latin typeface="Courier New" panose="02070309020205020404" pitchFamily="49" charset="0"/>
                <a:cs typeface="Courier New" panose="02070309020205020404" pitchFamily="49" charset="0"/>
              </a:rPr>
              <a:t> -e PARAM1=value1</a:t>
            </a:r>
          </a:p>
          <a:p>
            <a:r>
              <a:rPr lang="nl-NL" sz="1200" dirty="0" err="1">
                <a:latin typeface="Courier New" panose="02070309020205020404" pitchFamily="49" charset="0"/>
                <a:cs typeface="Courier New" panose="02070309020205020404" pitchFamily="49" charset="0"/>
              </a:rPr>
              <a:t>amis</a:t>
            </a:r>
            <a:r>
              <a:rPr lang="nl-NL" sz="1200" dirty="0">
                <a:latin typeface="Courier New" panose="02070309020205020404" pitchFamily="49" charset="0"/>
                <a:cs typeface="Courier New" panose="02070309020205020404" pitchFamily="49" charset="0"/>
              </a:rPr>
              <a:t>/</a:t>
            </a:r>
            <a:r>
              <a:rPr lang="nl-NL" sz="1200" dirty="0" err="1">
                <a:latin typeface="Courier New" panose="02070309020205020404" pitchFamily="49" charset="0"/>
                <a:cs typeface="Courier New" panose="02070309020205020404" pitchFamily="49" charset="0"/>
              </a:rPr>
              <a:t>NodeAppRunnerImage:latest</a:t>
            </a:r>
            <a:endParaRPr lang="nl-NL" sz="1200" dirty="0">
              <a:latin typeface="Courier New" panose="02070309020205020404" pitchFamily="49" charset="0"/>
              <a:cs typeface="Courier New" panose="02070309020205020404" pitchFamily="49" charset="0"/>
            </a:endParaRPr>
          </a:p>
          <a:p>
            <a:r>
              <a:rPr lang="nl-NL" sz="1200" dirty="0">
                <a:latin typeface="Courier New" panose="02070309020205020404" pitchFamily="49" charset="0"/>
                <a:cs typeface="Courier New" panose="02070309020205020404" pitchFamily="49" charset="0"/>
              </a:rPr>
              <a:t>/bin/</a:t>
            </a:r>
            <a:r>
              <a:rPr lang="nl-NL" sz="1200" dirty="0" err="1">
                <a:latin typeface="Courier New" panose="02070309020205020404" pitchFamily="49" charset="0"/>
                <a:cs typeface="Courier New" panose="02070309020205020404" pitchFamily="49" charset="0"/>
              </a:rPr>
              <a:t>bash</a:t>
            </a:r>
            <a:endParaRPr lang="nl-NL" sz="1200" dirty="0">
              <a:latin typeface="Courier New" panose="02070309020205020404" pitchFamily="49" charset="0"/>
              <a:cs typeface="Courier New" panose="02070309020205020404" pitchFamily="49" charset="0"/>
            </a:endParaRPr>
          </a:p>
        </p:txBody>
      </p:sp>
      <p:sp>
        <p:nvSpPr>
          <p:cNvPr id="42" name="Rectangular Callout 41"/>
          <p:cNvSpPr/>
          <p:nvPr/>
        </p:nvSpPr>
        <p:spPr>
          <a:xfrm>
            <a:off x="6141966" y="1218180"/>
            <a:ext cx="2800782" cy="427438"/>
          </a:xfrm>
          <a:prstGeom prst="wedgeRectCallout">
            <a:avLst>
              <a:gd name="adj1" fmla="val -2089"/>
              <a:gd name="adj2" fmla="val -1103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amis</a:t>
            </a:r>
            <a:r>
              <a:rPr lang="nl-NL" dirty="0"/>
              <a:t>/NodeAppRunnerImage:1.4</a:t>
            </a:r>
          </a:p>
        </p:txBody>
      </p:sp>
      <p:sp>
        <p:nvSpPr>
          <p:cNvPr id="112" name="Right Arrow 111"/>
          <p:cNvSpPr/>
          <p:nvPr/>
        </p:nvSpPr>
        <p:spPr>
          <a:xfrm>
            <a:off x="3704086" y="1781852"/>
            <a:ext cx="374090" cy="248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extBox 42"/>
          <p:cNvSpPr txBox="1"/>
          <p:nvPr/>
        </p:nvSpPr>
        <p:spPr>
          <a:xfrm>
            <a:off x="3705822" y="1594056"/>
            <a:ext cx="314189" cy="169277"/>
          </a:xfrm>
          <a:prstGeom prst="rect">
            <a:avLst/>
          </a:prstGeom>
          <a:noFill/>
        </p:spPr>
        <p:txBody>
          <a:bodyPr wrap="none" lIns="0" tIns="0" rIns="0" bIns="0" rtlCol="0">
            <a:spAutoFit/>
          </a:bodyPr>
          <a:lstStyle/>
          <a:p>
            <a:r>
              <a:rPr lang="en-US" sz="1100" dirty="0"/>
              <a:t>8010</a:t>
            </a:r>
            <a:endParaRPr lang="nl-NL" sz="1100" dirty="0" err="1"/>
          </a:p>
        </p:txBody>
      </p:sp>
      <p:sp>
        <p:nvSpPr>
          <p:cNvPr id="114" name="TextBox 113"/>
          <p:cNvSpPr txBox="1"/>
          <p:nvPr/>
        </p:nvSpPr>
        <p:spPr>
          <a:xfrm>
            <a:off x="3713442" y="1815036"/>
            <a:ext cx="314189" cy="169277"/>
          </a:xfrm>
          <a:prstGeom prst="rect">
            <a:avLst/>
          </a:prstGeom>
          <a:noFill/>
        </p:spPr>
        <p:txBody>
          <a:bodyPr wrap="none" lIns="0" tIns="0" rIns="0" bIns="0" rtlCol="0">
            <a:spAutoFit/>
          </a:bodyPr>
          <a:lstStyle/>
          <a:p>
            <a:r>
              <a:rPr lang="en-US" sz="1100" dirty="0"/>
              <a:t>8011</a:t>
            </a:r>
            <a:endParaRPr lang="nl-NL" sz="1100" dirty="0" err="1"/>
          </a:p>
        </p:txBody>
      </p:sp>
      <p:sp>
        <p:nvSpPr>
          <p:cNvPr id="115" name="Right Arrow 114"/>
          <p:cNvSpPr/>
          <p:nvPr/>
        </p:nvSpPr>
        <p:spPr>
          <a:xfrm>
            <a:off x="4300844" y="1578929"/>
            <a:ext cx="374090" cy="248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16" name="Right Arrow 115"/>
          <p:cNvSpPr/>
          <p:nvPr/>
        </p:nvSpPr>
        <p:spPr>
          <a:xfrm>
            <a:off x="4308464" y="1807529"/>
            <a:ext cx="374090" cy="2489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117" name="TextBox 116"/>
          <p:cNvSpPr txBox="1"/>
          <p:nvPr/>
        </p:nvSpPr>
        <p:spPr>
          <a:xfrm>
            <a:off x="4310200" y="1619733"/>
            <a:ext cx="314189" cy="169277"/>
          </a:xfrm>
          <a:prstGeom prst="rect">
            <a:avLst/>
          </a:prstGeom>
          <a:noFill/>
        </p:spPr>
        <p:txBody>
          <a:bodyPr wrap="none" lIns="0" tIns="0" rIns="0" bIns="0" rtlCol="0">
            <a:spAutoFit/>
          </a:bodyPr>
          <a:lstStyle/>
          <a:p>
            <a:r>
              <a:rPr lang="en-US" sz="1100" dirty="0">
                <a:solidFill>
                  <a:schemeClr val="bg1"/>
                </a:solidFill>
              </a:rPr>
              <a:t>8080</a:t>
            </a:r>
            <a:endParaRPr lang="nl-NL" sz="1100" dirty="0" err="1">
              <a:solidFill>
                <a:schemeClr val="bg1"/>
              </a:solidFill>
            </a:endParaRPr>
          </a:p>
        </p:txBody>
      </p:sp>
      <p:sp>
        <p:nvSpPr>
          <p:cNvPr id="118" name="TextBox 117"/>
          <p:cNvSpPr txBox="1"/>
          <p:nvPr/>
        </p:nvSpPr>
        <p:spPr>
          <a:xfrm>
            <a:off x="4317820" y="1840713"/>
            <a:ext cx="314189" cy="169277"/>
          </a:xfrm>
          <a:prstGeom prst="rect">
            <a:avLst/>
          </a:prstGeom>
          <a:noFill/>
        </p:spPr>
        <p:txBody>
          <a:bodyPr wrap="none" lIns="0" tIns="0" rIns="0" bIns="0" rtlCol="0">
            <a:spAutoFit/>
          </a:bodyPr>
          <a:lstStyle/>
          <a:p>
            <a:r>
              <a:rPr lang="en-US" sz="1100" dirty="0">
                <a:solidFill>
                  <a:schemeClr val="bg1"/>
                </a:solidFill>
              </a:rPr>
              <a:t>1521</a:t>
            </a:r>
            <a:endParaRPr lang="nl-NL" sz="1100" dirty="0" err="1">
              <a:solidFill>
                <a:schemeClr val="bg1"/>
              </a:solidFill>
            </a:endParaRPr>
          </a:p>
        </p:txBody>
      </p:sp>
      <p:sp>
        <p:nvSpPr>
          <p:cNvPr id="119" name="Rectangle 118"/>
          <p:cNvSpPr/>
          <p:nvPr/>
        </p:nvSpPr>
        <p:spPr>
          <a:xfrm>
            <a:off x="5213153" y="3093966"/>
            <a:ext cx="1600200" cy="642863"/>
          </a:xfrm>
          <a:prstGeom prst="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0" name="Flowchart: Direct Access Storage 119"/>
          <p:cNvSpPr/>
          <p:nvPr/>
        </p:nvSpPr>
        <p:spPr>
          <a:xfrm flipH="1">
            <a:off x="5146521" y="3182468"/>
            <a:ext cx="133263" cy="161846"/>
          </a:xfrm>
          <a:prstGeom prst="flowChartMagneticDrum">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1" name="Right Arrow 120"/>
          <p:cNvSpPr/>
          <p:nvPr/>
        </p:nvSpPr>
        <p:spPr>
          <a:xfrm>
            <a:off x="4985679" y="3215528"/>
            <a:ext cx="155645" cy="978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2" name="Picture 2" descr="http://bluedesk.nl/app/uploads/2015/04/Docker-Build-Ship-Run.jpg"/>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5421880" y="3268200"/>
            <a:ext cx="694905" cy="500897"/>
          </a:xfrm>
          <a:prstGeom prst="rect">
            <a:avLst/>
          </a:prstGeom>
          <a:noFill/>
          <a:extLst>
            <a:ext uri="{909E8E84-426E-40DD-AFC4-6F175D3DCCD1}">
              <a14:hiddenFill xmlns:a14="http://schemas.microsoft.com/office/drawing/2010/main">
                <a:solidFill>
                  <a:srgbClr val="FFFFFF"/>
                </a:solidFill>
              </a14:hiddenFill>
            </a:ext>
          </a:extLst>
        </p:spPr>
      </p:pic>
      <p:sp>
        <p:nvSpPr>
          <p:cNvPr id="124" name="Rectangular Callout 123"/>
          <p:cNvSpPr/>
          <p:nvPr/>
        </p:nvSpPr>
        <p:spPr>
          <a:xfrm>
            <a:off x="6502630" y="3129277"/>
            <a:ext cx="1282848" cy="189244"/>
          </a:xfrm>
          <a:prstGeom prst="wedgeRectCallout">
            <a:avLst>
              <a:gd name="adj1" fmla="val -45450"/>
              <a:gd name="adj2" fmla="val 131218"/>
            </a:avLst>
          </a:prstGeom>
          <a:solidFill>
            <a:schemeClr val="accent3"/>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200" dirty="0" err="1"/>
              <a:t>dataContainer</a:t>
            </a:r>
            <a:endParaRPr lang="nl-NL" sz="1200" dirty="0"/>
          </a:p>
        </p:txBody>
      </p:sp>
      <p:sp>
        <p:nvSpPr>
          <p:cNvPr id="125" name="Rectangular Callout 124"/>
          <p:cNvSpPr/>
          <p:nvPr/>
        </p:nvSpPr>
        <p:spPr>
          <a:xfrm>
            <a:off x="6846076" y="2261298"/>
            <a:ext cx="1282848" cy="189244"/>
          </a:xfrm>
          <a:prstGeom prst="wedgeRectCallout">
            <a:avLst>
              <a:gd name="adj1" fmla="val -59706"/>
              <a:gd name="adj2" fmla="val 99006"/>
            </a:avLst>
          </a:prstGeom>
          <a:solidFill>
            <a:schemeClr val="accent3"/>
          </a:solidFill>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200" dirty="0" err="1"/>
              <a:t>ApplicationA</a:t>
            </a:r>
            <a:endParaRPr lang="nl-NL" sz="1200" dirty="0"/>
          </a:p>
        </p:txBody>
      </p:sp>
      <p:sp>
        <p:nvSpPr>
          <p:cNvPr id="45" name="Rounded Rectangle 44"/>
          <p:cNvSpPr/>
          <p:nvPr/>
        </p:nvSpPr>
        <p:spPr>
          <a:xfrm>
            <a:off x="3713442" y="2147275"/>
            <a:ext cx="2001892" cy="321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APP_HOME=</a:t>
            </a:r>
            <a:br>
              <a:rPr lang="en-US" sz="1000" dirty="0"/>
            </a:br>
            <a:r>
              <a:rPr lang="nl-NL" sz="1000" dirty="0">
                <a:latin typeface="Courier New" panose="02070309020205020404" pitchFamily="49" charset="0"/>
                <a:cs typeface="Courier New" panose="02070309020205020404" pitchFamily="49" charset="0"/>
              </a:rPr>
              <a:t>/home/apps/</a:t>
            </a:r>
            <a:r>
              <a:rPr lang="nl-NL" sz="1000" dirty="0" err="1">
                <a:latin typeface="Courier New" panose="02070309020205020404" pitchFamily="49" charset="0"/>
                <a:cs typeface="Courier New" panose="02070309020205020404" pitchFamily="49" charset="0"/>
              </a:rPr>
              <a:t>applicationA</a:t>
            </a:r>
            <a:endParaRPr lang="nl-NL" sz="1000" dirty="0"/>
          </a:p>
        </p:txBody>
      </p:sp>
      <p:sp>
        <p:nvSpPr>
          <p:cNvPr id="126" name="Rounded Rectangle 125"/>
          <p:cNvSpPr/>
          <p:nvPr/>
        </p:nvSpPr>
        <p:spPr>
          <a:xfrm>
            <a:off x="4904322" y="2558746"/>
            <a:ext cx="818797" cy="32177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PARAM1=value1</a:t>
            </a:r>
            <a:endParaRPr lang="nl-NL" sz="1000" dirty="0"/>
          </a:p>
        </p:txBody>
      </p:sp>
    </p:spTree>
    <p:extLst>
      <p:ext uri="{BB962C8B-B14F-4D97-AF65-F5344CB8AC3E}">
        <p14:creationId xmlns:p14="http://schemas.microsoft.com/office/powerpoint/2010/main" val="3522548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19999" y="260291"/>
            <a:ext cx="6624000" cy="504000"/>
          </a:xfrm>
        </p:spPr>
        <p:txBody>
          <a:bodyPr/>
          <a:lstStyle/>
          <a:p>
            <a:r>
              <a:rPr lang="en-US" dirty="0"/>
              <a:t>Over … </a:t>
            </a:r>
            <a:endParaRPr lang="nl-NL" dirty="0"/>
          </a:p>
        </p:txBody>
      </p:sp>
      <p:sp>
        <p:nvSpPr>
          <p:cNvPr id="4" name="Footer Placeholder 3"/>
          <p:cNvSpPr>
            <a:spLocks noGrp="1"/>
          </p:cNvSpPr>
          <p:nvPr>
            <p:ph type="ftr" sz="quarter" idx="11"/>
          </p:nvPr>
        </p:nvSpPr>
        <p:spPr/>
        <p:txBody>
          <a:bodyPr/>
          <a:lstStyle/>
          <a:p>
            <a:r>
              <a:rPr lang="en-US" sz="100"/>
              <a:t>Business and IT agility through microservice architecture powered by containers and cloud</a:t>
            </a:r>
            <a:endParaRPr lang="nl-NL" sz="100"/>
          </a:p>
        </p:txBody>
      </p:sp>
      <p:pic>
        <p:nvPicPr>
          <p:cNvPr id="7" name="Afbeelding 6">
            <a:extLst>
              <a:ext uri="{FF2B5EF4-FFF2-40B4-BE49-F238E27FC236}">
                <a16:creationId xmlns:a16="http://schemas.microsoft.com/office/drawing/2014/main" id="{DEEFF4FA-9B37-41BD-9631-869974E6A99B}"/>
              </a:ext>
            </a:extLst>
          </p:cNvPr>
          <p:cNvPicPr>
            <a:picLocks noChangeAspect="1"/>
          </p:cNvPicPr>
          <p:nvPr/>
        </p:nvPicPr>
        <p:blipFill>
          <a:blip r:embed="rId3"/>
          <a:stretch>
            <a:fillRect/>
          </a:stretch>
        </p:blipFill>
        <p:spPr>
          <a:xfrm>
            <a:off x="363693" y="960098"/>
            <a:ext cx="2479726" cy="958827"/>
          </a:xfrm>
          <a:prstGeom prst="rect">
            <a:avLst/>
          </a:prstGeom>
        </p:spPr>
      </p:pic>
      <p:pic>
        <p:nvPicPr>
          <p:cNvPr id="14" name="Afbeelding 13">
            <a:extLst>
              <a:ext uri="{FF2B5EF4-FFF2-40B4-BE49-F238E27FC236}">
                <a16:creationId xmlns:a16="http://schemas.microsoft.com/office/drawing/2014/main" id="{AB465E8F-A75E-4DB7-BDE4-C3072D535C5D}"/>
              </a:ext>
            </a:extLst>
          </p:cNvPr>
          <p:cNvPicPr>
            <a:picLocks noChangeAspect="1"/>
          </p:cNvPicPr>
          <p:nvPr/>
        </p:nvPicPr>
        <p:blipFill>
          <a:blip r:embed="rId4"/>
          <a:stretch>
            <a:fillRect/>
          </a:stretch>
        </p:blipFill>
        <p:spPr>
          <a:xfrm>
            <a:off x="6189470" y="3417691"/>
            <a:ext cx="1196427" cy="1192688"/>
          </a:xfrm>
          <a:prstGeom prst="rect">
            <a:avLst/>
          </a:prstGeom>
        </p:spPr>
      </p:pic>
      <p:pic>
        <p:nvPicPr>
          <p:cNvPr id="18" name="Afbeelding 17">
            <a:extLst>
              <a:ext uri="{FF2B5EF4-FFF2-40B4-BE49-F238E27FC236}">
                <a16:creationId xmlns:a16="http://schemas.microsoft.com/office/drawing/2014/main" id="{58AC03F5-49FB-43DF-9297-188AD8300D1D}"/>
              </a:ext>
            </a:extLst>
          </p:cNvPr>
          <p:cNvPicPr>
            <a:picLocks noChangeAspect="1"/>
          </p:cNvPicPr>
          <p:nvPr/>
        </p:nvPicPr>
        <p:blipFill>
          <a:blip r:embed="rId5"/>
          <a:stretch>
            <a:fillRect/>
          </a:stretch>
        </p:blipFill>
        <p:spPr>
          <a:xfrm>
            <a:off x="3073633" y="680681"/>
            <a:ext cx="1055022" cy="1138056"/>
          </a:xfrm>
          <a:prstGeom prst="rect">
            <a:avLst/>
          </a:prstGeom>
        </p:spPr>
      </p:pic>
      <p:pic>
        <p:nvPicPr>
          <p:cNvPr id="19" name="Afbeelding 18">
            <a:extLst>
              <a:ext uri="{FF2B5EF4-FFF2-40B4-BE49-F238E27FC236}">
                <a16:creationId xmlns:a16="http://schemas.microsoft.com/office/drawing/2014/main" id="{E0BE2006-8957-47CF-862E-51FD72951820}"/>
              </a:ext>
            </a:extLst>
          </p:cNvPr>
          <p:cNvPicPr>
            <a:picLocks noChangeAspect="1"/>
          </p:cNvPicPr>
          <p:nvPr/>
        </p:nvPicPr>
        <p:blipFill>
          <a:blip r:embed="rId6"/>
          <a:stretch>
            <a:fillRect/>
          </a:stretch>
        </p:blipFill>
        <p:spPr>
          <a:xfrm>
            <a:off x="6142205" y="669077"/>
            <a:ext cx="1196427" cy="1170073"/>
          </a:xfrm>
          <a:prstGeom prst="rect">
            <a:avLst/>
          </a:prstGeom>
        </p:spPr>
      </p:pic>
      <p:pic>
        <p:nvPicPr>
          <p:cNvPr id="20" name="Afbeelding 19">
            <a:extLst>
              <a:ext uri="{FF2B5EF4-FFF2-40B4-BE49-F238E27FC236}">
                <a16:creationId xmlns:a16="http://schemas.microsoft.com/office/drawing/2014/main" id="{6F515E5B-3564-4334-A2A0-1A7A08C504D2}"/>
              </a:ext>
            </a:extLst>
          </p:cNvPr>
          <p:cNvPicPr>
            <a:picLocks noChangeAspect="1"/>
          </p:cNvPicPr>
          <p:nvPr/>
        </p:nvPicPr>
        <p:blipFill>
          <a:blip r:embed="rId7"/>
          <a:stretch>
            <a:fillRect/>
          </a:stretch>
        </p:blipFill>
        <p:spPr>
          <a:xfrm>
            <a:off x="3027956" y="3538559"/>
            <a:ext cx="1313152" cy="950952"/>
          </a:xfrm>
          <a:prstGeom prst="rect">
            <a:avLst/>
          </a:prstGeom>
        </p:spPr>
      </p:pic>
      <p:pic>
        <p:nvPicPr>
          <p:cNvPr id="21" name="Afbeelding 20">
            <a:extLst>
              <a:ext uri="{FF2B5EF4-FFF2-40B4-BE49-F238E27FC236}">
                <a16:creationId xmlns:a16="http://schemas.microsoft.com/office/drawing/2014/main" id="{F75EB1ED-CE39-46D2-A270-B0E6C041726A}"/>
              </a:ext>
            </a:extLst>
          </p:cNvPr>
          <p:cNvPicPr>
            <a:picLocks noChangeAspect="1"/>
          </p:cNvPicPr>
          <p:nvPr/>
        </p:nvPicPr>
        <p:blipFill>
          <a:blip r:embed="rId8"/>
          <a:stretch>
            <a:fillRect/>
          </a:stretch>
        </p:blipFill>
        <p:spPr>
          <a:xfrm>
            <a:off x="3027956" y="1918925"/>
            <a:ext cx="1313152" cy="1051568"/>
          </a:xfrm>
          <a:prstGeom prst="rect">
            <a:avLst/>
          </a:prstGeom>
        </p:spPr>
      </p:pic>
      <p:sp>
        <p:nvSpPr>
          <p:cNvPr id="2" name="Tekstvak 1">
            <a:extLst>
              <a:ext uri="{FF2B5EF4-FFF2-40B4-BE49-F238E27FC236}">
                <a16:creationId xmlns:a16="http://schemas.microsoft.com/office/drawing/2014/main" id="{2BB0413E-A92A-4023-A7B3-7B00234581AF}"/>
              </a:ext>
            </a:extLst>
          </p:cNvPr>
          <p:cNvSpPr txBox="1"/>
          <p:nvPr/>
        </p:nvSpPr>
        <p:spPr>
          <a:xfrm>
            <a:off x="4616998" y="678117"/>
            <a:ext cx="1196427" cy="307777"/>
          </a:xfrm>
          <a:prstGeom prst="rect">
            <a:avLst/>
          </a:prstGeom>
          <a:noFill/>
        </p:spPr>
        <p:txBody>
          <a:bodyPr wrap="square" lIns="0" tIns="0" rIns="0" bIns="0" rtlCol="0">
            <a:spAutoFit/>
          </a:bodyPr>
          <a:lstStyle/>
          <a:p>
            <a:r>
              <a:rPr lang="en-US" sz="2000" dirty="0" err="1"/>
              <a:t>Lef</a:t>
            </a:r>
            <a:endParaRPr lang="nl-NL" sz="2000" dirty="0" err="1"/>
          </a:p>
        </p:txBody>
      </p:sp>
      <p:sp>
        <p:nvSpPr>
          <p:cNvPr id="26" name="Tekstvak 25">
            <a:extLst>
              <a:ext uri="{FF2B5EF4-FFF2-40B4-BE49-F238E27FC236}">
                <a16:creationId xmlns:a16="http://schemas.microsoft.com/office/drawing/2014/main" id="{D5C9D69A-6009-494F-A982-E5709ECD09AE}"/>
              </a:ext>
            </a:extLst>
          </p:cNvPr>
          <p:cNvSpPr txBox="1"/>
          <p:nvPr/>
        </p:nvSpPr>
        <p:spPr>
          <a:xfrm>
            <a:off x="7533764" y="3546404"/>
            <a:ext cx="2050473" cy="307777"/>
          </a:xfrm>
          <a:prstGeom prst="rect">
            <a:avLst/>
          </a:prstGeom>
          <a:noFill/>
        </p:spPr>
        <p:txBody>
          <a:bodyPr wrap="square" lIns="0" tIns="0" rIns="0" bIns="0" rtlCol="0">
            <a:spAutoFit/>
          </a:bodyPr>
          <a:lstStyle/>
          <a:p>
            <a:r>
              <a:rPr lang="en-US" sz="2000" dirty="0" err="1"/>
              <a:t>Meesterschap</a:t>
            </a:r>
            <a:endParaRPr lang="nl-NL" sz="2000" dirty="0" err="1"/>
          </a:p>
        </p:txBody>
      </p:sp>
      <p:sp>
        <p:nvSpPr>
          <p:cNvPr id="28" name="Tekstvak 27">
            <a:extLst>
              <a:ext uri="{FF2B5EF4-FFF2-40B4-BE49-F238E27FC236}">
                <a16:creationId xmlns:a16="http://schemas.microsoft.com/office/drawing/2014/main" id="{55168A00-5CA0-4720-BC6D-4E04C67D18C1}"/>
              </a:ext>
            </a:extLst>
          </p:cNvPr>
          <p:cNvSpPr txBox="1"/>
          <p:nvPr/>
        </p:nvSpPr>
        <p:spPr>
          <a:xfrm>
            <a:off x="4616998" y="3546405"/>
            <a:ext cx="1602584" cy="307777"/>
          </a:xfrm>
          <a:prstGeom prst="rect">
            <a:avLst/>
          </a:prstGeom>
          <a:noFill/>
        </p:spPr>
        <p:txBody>
          <a:bodyPr wrap="square" lIns="0" tIns="0" rIns="0" bIns="0" rtlCol="0">
            <a:spAutoFit/>
          </a:bodyPr>
          <a:lstStyle/>
          <a:p>
            <a:r>
              <a:rPr lang="en-US" sz="2000" dirty="0" err="1"/>
              <a:t>Persoonlijk</a:t>
            </a:r>
            <a:endParaRPr lang="nl-NL" sz="2000" dirty="0" err="1"/>
          </a:p>
        </p:txBody>
      </p:sp>
      <p:sp>
        <p:nvSpPr>
          <p:cNvPr id="30" name="Tekstvak 29">
            <a:extLst>
              <a:ext uri="{FF2B5EF4-FFF2-40B4-BE49-F238E27FC236}">
                <a16:creationId xmlns:a16="http://schemas.microsoft.com/office/drawing/2014/main" id="{776828A9-CC79-4C01-8A9B-EFD3B710E2A2}"/>
              </a:ext>
            </a:extLst>
          </p:cNvPr>
          <p:cNvSpPr txBox="1"/>
          <p:nvPr/>
        </p:nvSpPr>
        <p:spPr>
          <a:xfrm>
            <a:off x="7609786" y="682574"/>
            <a:ext cx="1196427" cy="307777"/>
          </a:xfrm>
          <a:prstGeom prst="rect">
            <a:avLst/>
          </a:prstGeom>
          <a:noFill/>
        </p:spPr>
        <p:txBody>
          <a:bodyPr wrap="square" lIns="0" tIns="0" rIns="0" bIns="0" rtlCol="0">
            <a:spAutoFit/>
          </a:bodyPr>
          <a:lstStyle/>
          <a:p>
            <a:r>
              <a:rPr lang="en-US" sz="2000" dirty="0" err="1"/>
              <a:t>Passie</a:t>
            </a:r>
            <a:endParaRPr lang="nl-NL" sz="2000" dirty="0" err="1"/>
          </a:p>
        </p:txBody>
      </p:sp>
      <p:sp>
        <p:nvSpPr>
          <p:cNvPr id="32" name="Tekstvak 31">
            <a:extLst>
              <a:ext uri="{FF2B5EF4-FFF2-40B4-BE49-F238E27FC236}">
                <a16:creationId xmlns:a16="http://schemas.microsoft.com/office/drawing/2014/main" id="{F280402D-E242-4AFB-8B03-C163EFC20C4E}"/>
              </a:ext>
            </a:extLst>
          </p:cNvPr>
          <p:cNvSpPr txBox="1"/>
          <p:nvPr/>
        </p:nvSpPr>
        <p:spPr>
          <a:xfrm>
            <a:off x="4616998" y="2250167"/>
            <a:ext cx="1196427" cy="307777"/>
          </a:xfrm>
          <a:prstGeom prst="rect">
            <a:avLst/>
          </a:prstGeom>
          <a:noFill/>
        </p:spPr>
        <p:txBody>
          <a:bodyPr wrap="square" lIns="0" tIns="0" rIns="0" bIns="0" rtlCol="0">
            <a:spAutoFit/>
          </a:bodyPr>
          <a:lstStyle/>
          <a:p>
            <a:r>
              <a:rPr lang="en-US" sz="2000" dirty="0" err="1"/>
              <a:t>Betrokken</a:t>
            </a:r>
            <a:endParaRPr lang="nl-NL" sz="2000" dirty="0" err="1"/>
          </a:p>
        </p:txBody>
      </p:sp>
      <p:pic>
        <p:nvPicPr>
          <p:cNvPr id="3" name="Afbeelding 2">
            <a:extLst>
              <a:ext uri="{FF2B5EF4-FFF2-40B4-BE49-F238E27FC236}">
                <a16:creationId xmlns:a16="http://schemas.microsoft.com/office/drawing/2014/main" id="{24206A62-CED9-4447-85DE-65F7F23A7E7E}"/>
              </a:ext>
            </a:extLst>
          </p:cNvPr>
          <p:cNvPicPr>
            <a:picLocks noChangeAspect="1"/>
          </p:cNvPicPr>
          <p:nvPr/>
        </p:nvPicPr>
        <p:blipFill>
          <a:blip r:embed="rId9"/>
          <a:stretch>
            <a:fillRect/>
          </a:stretch>
        </p:blipFill>
        <p:spPr>
          <a:xfrm>
            <a:off x="6142205" y="2073884"/>
            <a:ext cx="1243692" cy="823031"/>
          </a:xfrm>
          <a:prstGeom prst="rect">
            <a:avLst/>
          </a:prstGeom>
        </p:spPr>
      </p:pic>
      <p:sp>
        <p:nvSpPr>
          <p:cNvPr id="34" name="Tekstvak 33">
            <a:extLst>
              <a:ext uri="{FF2B5EF4-FFF2-40B4-BE49-F238E27FC236}">
                <a16:creationId xmlns:a16="http://schemas.microsoft.com/office/drawing/2014/main" id="{2E8D6735-C15A-4500-A0DD-D55C13B92B9D}"/>
              </a:ext>
            </a:extLst>
          </p:cNvPr>
          <p:cNvSpPr txBox="1"/>
          <p:nvPr/>
        </p:nvSpPr>
        <p:spPr>
          <a:xfrm>
            <a:off x="7557921" y="2185005"/>
            <a:ext cx="2050473" cy="307777"/>
          </a:xfrm>
          <a:prstGeom prst="rect">
            <a:avLst/>
          </a:prstGeom>
          <a:noFill/>
        </p:spPr>
        <p:txBody>
          <a:bodyPr wrap="square" lIns="0" tIns="0" rIns="0" bIns="0" rtlCol="0">
            <a:spAutoFit/>
          </a:bodyPr>
          <a:lstStyle/>
          <a:p>
            <a:r>
              <a:rPr lang="en-US" sz="2000" dirty="0" err="1"/>
              <a:t>Vertrouwen</a:t>
            </a:r>
            <a:endParaRPr lang="nl-NL" sz="2000" dirty="0" err="1"/>
          </a:p>
        </p:txBody>
      </p:sp>
      <p:pic>
        <p:nvPicPr>
          <p:cNvPr id="22" name="Afbeelding 21">
            <a:extLst>
              <a:ext uri="{FF2B5EF4-FFF2-40B4-BE49-F238E27FC236}">
                <a16:creationId xmlns:a16="http://schemas.microsoft.com/office/drawing/2014/main" id="{0230DDE9-7F35-487C-A590-164EF77B7BC3}"/>
              </a:ext>
            </a:extLst>
          </p:cNvPr>
          <p:cNvPicPr>
            <a:picLocks noChangeAspect="1"/>
          </p:cNvPicPr>
          <p:nvPr/>
        </p:nvPicPr>
        <p:blipFill>
          <a:blip r:embed="rId10"/>
          <a:stretch>
            <a:fillRect/>
          </a:stretch>
        </p:blipFill>
        <p:spPr>
          <a:xfrm>
            <a:off x="443211" y="3534250"/>
            <a:ext cx="1107043" cy="934634"/>
          </a:xfrm>
          <a:prstGeom prst="rect">
            <a:avLst/>
          </a:prstGeom>
        </p:spPr>
      </p:pic>
      <p:sp>
        <p:nvSpPr>
          <p:cNvPr id="23" name="Tekstvak 22">
            <a:extLst>
              <a:ext uri="{FF2B5EF4-FFF2-40B4-BE49-F238E27FC236}">
                <a16:creationId xmlns:a16="http://schemas.microsoft.com/office/drawing/2014/main" id="{35624A8B-E979-4851-ACC2-E3307667D3B7}"/>
              </a:ext>
            </a:extLst>
          </p:cNvPr>
          <p:cNvSpPr txBox="1"/>
          <p:nvPr/>
        </p:nvSpPr>
        <p:spPr>
          <a:xfrm>
            <a:off x="1663930" y="3614701"/>
            <a:ext cx="1602584" cy="307777"/>
          </a:xfrm>
          <a:prstGeom prst="rect">
            <a:avLst/>
          </a:prstGeom>
          <a:noFill/>
        </p:spPr>
        <p:txBody>
          <a:bodyPr wrap="square" lIns="0" tIns="0" rIns="0" bIns="0" rtlCol="0">
            <a:spAutoFit/>
          </a:bodyPr>
          <a:lstStyle/>
          <a:p>
            <a:r>
              <a:rPr lang="en-US" sz="2000" dirty="0" err="1"/>
              <a:t>Vernieuwend</a:t>
            </a:r>
            <a:endParaRPr lang="nl-NL" sz="2000" dirty="0" err="1"/>
          </a:p>
        </p:txBody>
      </p:sp>
    </p:spTree>
    <p:extLst>
      <p:ext uri="{BB962C8B-B14F-4D97-AF65-F5344CB8AC3E}">
        <p14:creationId xmlns:p14="http://schemas.microsoft.com/office/powerpoint/2010/main" val="1899771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28" grpId="0"/>
      <p:bldP spid="30" grpId="0"/>
      <p:bldP spid="32" grpId="0"/>
      <p:bldP spid="34" grpId="0"/>
      <p:bldP spid="2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Containers are </a:t>
            </a:r>
            <a:r>
              <a:rPr lang="en-US" i="1" dirty="0"/>
              <a:t>ephemeral (*</a:t>
            </a:r>
            <a:endParaRPr lang="nl-NL" i="1" baseline="30000"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7" name="Picture 6"/>
          <p:cNvPicPr>
            <a:picLocks noChangeAspect="1"/>
          </p:cNvPicPr>
          <p:nvPr/>
        </p:nvPicPr>
        <p:blipFill>
          <a:blip r:embed="rId2"/>
          <a:stretch>
            <a:fillRect/>
          </a:stretch>
        </p:blipFill>
        <p:spPr>
          <a:xfrm>
            <a:off x="3277334" y="1791219"/>
            <a:ext cx="5730737" cy="2209992"/>
          </a:xfrm>
          <a:prstGeom prst="rect">
            <a:avLst/>
          </a:prstGeom>
          <a:ln>
            <a:noFill/>
          </a:ln>
          <a:effectLst>
            <a:outerShdw blurRad="292100" dist="139700" dir="2700000" algn="tl" rotWithShape="0">
              <a:srgbClr val="333333">
                <a:alpha val="65000"/>
              </a:srgbClr>
            </a:outerShdw>
          </a:effectLst>
        </p:spPr>
      </p:pic>
      <p:sp>
        <p:nvSpPr>
          <p:cNvPr id="8" name="TextBox 7"/>
          <p:cNvSpPr txBox="1"/>
          <p:nvPr/>
        </p:nvSpPr>
        <p:spPr>
          <a:xfrm>
            <a:off x="720001" y="4660490"/>
            <a:ext cx="2782813" cy="184666"/>
          </a:xfrm>
          <a:prstGeom prst="rect">
            <a:avLst/>
          </a:prstGeom>
          <a:noFill/>
        </p:spPr>
        <p:txBody>
          <a:bodyPr wrap="none" lIns="0" tIns="0" rIns="0" bIns="0" rtlCol="0">
            <a:spAutoFit/>
          </a:bodyPr>
          <a:lstStyle/>
          <a:p>
            <a:r>
              <a:rPr lang="en-US" sz="1200" i="1" dirty="0"/>
              <a:t>(* Candidate for IT word of the year 2018</a:t>
            </a:r>
            <a:endParaRPr lang="nl-NL" sz="1200" i="1" dirty="0" err="1"/>
          </a:p>
        </p:txBody>
      </p:sp>
    </p:spTree>
    <p:extLst>
      <p:ext uri="{BB962C8B-B14F-4D97-AF65-F5344CB8AC3E}">
        <p14:creationId xmlns:p14="http://schemas.microsoft.com/office/powerpoint/2010/main" val="20292271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Container state that needs to survive should be on an externally mapped volume</a:t>
            </a:r>
            <a:endParaRPr lang="nl-NL" dirty="0"/>
          </a:p>
        </p:txBody>
      </p:sp>
      <p:sp>
        <p:nvSpPr>
          <p:cNvPr id="6" name="Content Placeholder 5"/>
          <p:cNvSpPr>
            <a:spLocks noGrp="1"/>
          </p:cNvSpPr>
          <p:nvPr>
            <p:ph idx="1"/>
          </p:nvPr>
        </p:nvSpPr>
        <p:spPr/>
        <p:txBody>
          <a:bodyPr/>
          <a:lstStyle/>
          <a:p>
            <a:endParaRPr lang="nl-NL"/>
          </a:p>
        </p:txBody>
      </p:sp>
      <p:sp>
        <p:nvSpPr>
          <p:cNvPr id="3" name="Footer Placeholder 2"/>
          <p:cNvSpPr>
            <a:spLocks noGrp="1"/>
          </p:cNvSpPr>
          <p:nvPr>
            <p:ph type="ftr" sz="quarter" idx="11"/>
          </p:nvPr>
        </p:nvSpPr>
        <p:spPr/>
        <p:txBody>
          <a:bodyPr/>
          <a:lstStyle/>
          <a:p>
            <a:r>
              <a:rPr lang="en-US" noProof="0"/>
              <a:t>Business and IT agility through microservice architecture powered by containers and cloud</a:t>
            </a:r>
            <a:endParaRPr lang="nl-NL" noProof="0" dirty="0"/>
          </a:p>
        </p:txBody>
      </p:sp>
      <p:pic>
        <p:nvPicPr>
          <p:cNvPr id="7" name="Picture 2" descr="http://bluedesk.nl/app/uploads/2015/04/Docker-Build-Ship-Run.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1561749" y="813225"/>
            <a:ext cx="2156888" cy="1554715"/>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p:cNvSpPr/>
          <p:nvPr/>
        </p:nvSpPr>
        <p:spPr>
          <a:xfrm>
            <a:off x="2426341" y="2344102"/>
            <a:ext cx="427704" cy="80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Can 8"/>
          <p:cNvSpPr/>
          <p:nvPr/>
        </p:nvSpPr>
        <p:spPr>
          <a:xfrm>
            <a:off x="1074861" y="3289296"/>
            <a:ext cx="3148781" cy="1135219"/>
          </a:xfrm>
          <a:prstGeom prst="can">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Host Disk Volume</a:t>
            </a:r>
            <a:endParaRPr lang="nl-NL" dirty="0"/>
          </a:p>
        </p:txBody>
      </p:sp>
      <p:sp>
        <p:nvSpPr>
          <p:cNvPr id="10" name="Rectangular Callout 9"/>
          <p:cNvSpPr/>
          <p:nvPr/>
        </p:nvSpPr>
        <p:spPr>
          <a:xfrm>
            <a:off x="5230247" y="1520286"/>
            <a:ext cx="3052916" cy="715296"/>
          </a:xfrm>
          <a:prstGeom prst="wedgeRectCallout">
            <a:avLst>
              <a:gd name="adj1" fmla="val -133418"/>
              <a:gd name="adj2" fmla="val 9872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nl-NL" sz="1400" b="1" dirty="0">
                <a:latin typeface="Courier New" panose="02070309020205020404" pitchFamily="49" charset="0"/>
                <a:cs typeface="Courier New" panose="02070309020205020404" pitchFamily="49" charset="0"/>
              </a:rPr>
              <a:t>-v /data:/u01/app/data </a:t>
            </a:r>
          </a:p>
        </p:txBody>
      </p:sp>
      <p:sp>
        <p:nvSpPr>
          <p:cNvPr id="11" name="TextBox 10"/>
          <p:cNvSpPr txBox="1"/>
          <p:nvPr/>
        </p:nvSpPr>
        <p:spPr>
          <a:xfrm>
            <a:off x="1217677" y="4158987"/>
            <a:ext cx="1208664" cy="184666"/>
          </a:xfrm>
          <a:prstGeom prst="rect">
            <a:avLst/>
          </a:prstGeom>
          <a:noFill/>
        </p:spPr>
        <p:txBody>
          <a:bodyPr wrap="none" lIns="0" tIns="0" rIns="0" bIns="0" rtlCol="0">
            <a:spAutoFit/>
          </a:bodyPr>
          <a:lstStyle/>
          <a:p>
            <a:r>
              <a:rPr lang="nl-NL" sz="1200" b="1" dirty="0">
                <a:latin typeface="Courier New" panose="02070309020205020404" pitchFamily="49" charset="0"/>
                <a:cs typeface="Courier New" panose="02070309020205020404" pitchFamily="49" charset="0"/>
              </a:rPr>
              <a:t>/u01/app/data</a:t>
            </a:r>
            <a:endParaRPr lang="nl-NL" sz="1300" dirty="0"/>
          </a:p>
        </p:txBody>
      </p:sp>
      <p:sp>
        <p:nvSpPr>
          <p:cNvPr id="12" name="Rectangular Callout 9">
            <a:extLst>
              <a:ext uri="{FF2B5EF4-FFF2-40B4-BE49-F238E27FC236}">
                <a16:creationId xmlns:a16="http://schemas.microsoft.com/office/drawing/2014/main" id="{A4C187CF-1C96-43C2-8DDD-F3F7C2EFE5A4}"/>
              </a:ext>
            </a:extLst>
          </p:cNvPr>
          <p:cNvSpPr/>
          <p:nvPr/>
        </p:nvSpPr>
        <p:spPr>
          <a:xfrm>
            <a:off x="4453381" y="2546847"/>
            <a:ext cx="4606647" cy="715296"/>
          </a:xfrm>
          <a:prstGeom prst="wedgeRectCallout">
            <a:avLst>
              <a:gd name="adj1" fmla="val -87451"/>
              <a:gd name="adj2" fmla="val -1144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400" b="1" dirty="0">
                <a:latin typeface="Courier New" panose="02070309020205020404" pitchFamily="49" charset="0"/>
                <a:cs typeface="Courier New" panose="02070309020205020404" pitchFamily="49" charset="0"/>
              </a:rPr>
              <a:t>--mount source=/u01,target=</a:t>
            </a:r>
            <a:r>
              <a:rPr lang="nl-NL" sz="1400" b="1" dirty="0">
                <a:latin typeface="Courier New" panose="02070309020205020404" pitchFamily="49" charset="0"/>
                <a:cs typeface="Courier New" panose="02070309020205020404" pitchFamily="49" charset="0"/>
              </a:rPr>
              <a:t> /u01/app/data</a:t>
            </a:r>
          </a:p>
        </p:txBody>
      </p:sp>
      <p:sp>
        <p:nvSpPr>
          <p:cNvPr id="13" name="TextBox 12">
            <a:extLst>
              <a:ext uri="{FF2B5EF4-FFF2-40B4-BE49-F238E27FC236}">
                <a16:creationId xmlns:a16="http://schemas.microsoft.com/office/drawing/2014/main" id="{60B38350-0729-454E-A699-F6C0753E7CAD}"/>
              </a:ext>
            </a:extLst>
          </p:cNvPr>
          <p:cNvSpPr txBox="1"/>
          <p:nvPr/>
        </p:nvSpPr>
        <p:spPr>
          <a:xfrm>
            <a:off x="2546649" y="1238080"/>
            <a:ext cx="464871" cy="184666"/>
          </a:xfrm>
          <a:prstGeom prst="rect">
            <a:avLst/>
          </a:prstGeom>
          <a:noFill/>
        </p:spPr>
        <p:txBody>
          <a:bodyPr wrap="none" lIns="0" tIns="0" rIns="0" bIns="0" rtlCol="0">
            <a:spAutoFit/>
          </a:bodyPr>
          <a:lstStyle/>
          <a:p>
            <a:r>
              <a:rPr lang="nl-NL" sz="1200" b="1" dirty="0">
                <a:latin typeface="Courier New" panose="02070309020205020404" pitchFamily="49" charset="0"/>
                <a:cs typeface="Courier New" panose="02070309020205020404" pitchFamily="49" charset="0"/>
              </a:rPr>
              <a:t>/data</a:t>
            </a:r>
            <a:endParaRPr lang="nl-NL" sz="1300" dirty="0"/>
          </a:p>
        </p:txBody>
      </p:sp>
      <p:sp>
        <p:nvSpPr>
          <p:cNvPr id="2" name="Cloud 1">
            <a:extLst>
              <a:ext uri="{FF2B5EF4-FFF2-40B4-BE49-F238E27FC236}">
                <a16:creationId xmlns:a16="http://schemas.microsoft.com/office/drawing/2014/main" id="{6D512D24-7892-4058-8BCC-56DCAED21167}"/>
              </a:ext>
            </a:extLst>
          </p:cNvPr>
          <p:cNvSpPr/>
          <p:nvPr/>
        </p:nvSpPr>
        <p:spPr>
          <a:xfrm>
            <a:off x="4705643" y="3587262"/>
            <a:ext cx="3718354" cy="112873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Cloud Native Storage</a:t>
            </a:r>
          </a:p>
          <a:p>
            <a:pPr algn="ctr"/>
            <a:r>
              <a:rPr lang="nl-NL" dirty="0"/>
              <a:t>(AWS S3, ….)</a:t>
            </a:r>
            <a:endParaRPr lang="en-NL" dirty="0"/>
          </a:p>
        </p:txBody>
      </p:sp>
      <p:sp>
        <p:nvSpPr>
          <p:cNvPr id="14" name="Can 8">
            <a:extLst>
              <a:ext uri="{FF2B5EF4-FFF2-40B4-BE49-F238E27FC236}">
                <a16:creationId xmlns:a16="http://schemas.microsoft.com/office/drawing/2014/main" id="{BB1AAB1A-90C3-4268-8E72-BBFC14144E06}"/>
              </a:ext>
            </a:extLst>
          </p:cNvPr>
          <p:cNvSpPr/>
          <p:nvPr/>
        </p:nvSpPr>
        <p:spPr>
          <a:xfrm>
            <a:off x="7139365" y="4126416"/>
            <a:ext cx="925546" cy="319426"/>
          </a:xfrm>
          <a:prstGeom prst="can">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398686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Implicit</a:t>
            </a:r>
            <a:r>
              <a:rPr lang="nl-NL" dirty="0"/>
              <a:t> Docker Container Image Interface:</a:t>
            </a:r>
            <a:br>
              <a:rPr lang="nl-NL" dirty="0"/>
            </a:br>
            <a:r>
              <a:rPr lang="nl-NL" dirty="0"/>
              <a:t>environment variables, </a:t>
            </a:r>
            <a:r>
              <a:rPr lang="nl-NL" dirty="0" err="1"/>
              <a:t>ports</a:t>
            </a:r>
            <a:r>
              <a:rPr lang="nl-NL" dirty="0"/>
              <a:t>, volumes</a:t>
            </a:r>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2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44" y="792000"/>
            <a:ext cx="4447455" cy="390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Cloud 21"/>
          <p:cNvSpPr/>
          <p:nvPr/>
        </p:nvSpPr>
        <p:spPr>
          <a:xfrm>
            <a:off x="5440225" y="51416"/>
            <a:ext cx="3672407" cy="1008112"/>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Docker Hub</a:t>
            </a:r>
            <a:endParaRPr lang="en-US" dirty="0"/>
          </a:p>
        </p:txBody>
      </p:sp>
      <p:pic>
        <p:nvPicPr>
          <p:cNvPr id="23" name="Picture 8" descr="https://s.w.org/about/images/fanart/logo_500x5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4561" y="248155"/>
            <a:ext cx="402508" cy="40250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s://upload.wikimedia.org/wikipedia/en/thumb/6/62/MySQL.svg/1280px-MySQL.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8448" y="173043"/>
            <a:ext cx="614306" cy="31757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188" y="436400"/>
            <a:ext cx="511175" cy="396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2" descr="http://bluedesk.nl/app/uploads/2015/04/Docker-Build-Ship-Run.jp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7569544" y="2887299"/>
            <a:ext cx="1790034" cy="129028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http://bluedesk.nl/app/uploads/2015/04/Docker-Build-Ship-Run.jpg"/>
          <p:cNvPicPr>
            <a:picLocks noChangeAspect="1" noChangeArrowheads="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6006657" y="1340768"/>
            <a:ext cx="2097864" cy="1512168"/>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https://upload.wikimedia.org/wikipedia/en/thumb/6/62/MySQL.svg/1280px-MySQL.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870368">
            <a:off x="8237432" y="3070525"/>
            <a:ext cx="614306" cy="31757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8" descr="https://s.w.org/about/images/fanart/logo_500x50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773765">
            <a:off x="6952393" y="1622336"/>
            <a:ext cx="402508" cy="402508"/>
          </a:xfrm>
          <a:prstGeom prst="rect">
            <a:avLst/>
          </a:prstGeom>
          <a:noFill/>
          <a:extLst>
            <a:ext uri="{909E8E84-426E-40DD-AFC4-6F175D3DCCD1}">
              <a14:hiddenFill xmlns:a14="http://schemas.microsoft.com/office/drawing/2010/main">
                <a:solidFill>
                  <a:srgbClr val="FFFFFF"/>
                </a:solidFill>
              </a14:hiddenFill>
            </a:ext>
          </a:extLst>
        </p:spPr>
      </p:pic>
      <p:sp>
        <p:nvSpPr>
          <p:cNvPr id="30" name="Left Arrow 29"/>
          <p:cNvSpPr/>
          <p:nvPr/>
        </p:nvSpPr>
        <p:spPr>
          <a:xfrm>
            <a:off x="7668448" y="1881914"/>
            <a:ext cx="1198621" cy="754998"/>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link </a:t>
            </a:r>
            <a:r>
              <a:rPr lang="nl-NL" dirty="0" err="1"/>
              <a:t>mysql</a:t>
            </a:r>
            <a:endParaRPr lang="en-US" dirty="0"/>
          </a:p>
        </p:txBody>
      </p:sp>
      <p:sp>
        <p:nvSpPr>
          <p:cNvPr id="31" name="Right Arrow 30"/>
          <p:cNvSpPr/>
          <p:nvPr/>
        </p:nvSpPr>
        <p:spPr>
          <a:xfrm>
            <a:off x="3494354" y="1492987"/>
            <a:ext cx="3024336" cy="1279211"/>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200" dirty="0"/>
              <a:t>Parameters:</a:t>
            </a:r>
          </a:p>
          <a:p>
            <a:pPr algn="ctr"/>
            <a:r>
              <a:rPr lang="nl-NL" sz="1200" dirty="0"/>
              <a:t>WORDPRESS_DB_PASSWORD, WORDPRESS_DB_USER, …</a:t>
            </a:r>
            <a:endParaRPr lang="en-US" sz="1200" dirty="0"/>
          </a:p>
        </p:txBody>
      </p:sp>
      <p:cxnSp>
        <p:nvCxnSpPr>
          <p:cNvPr id="32" name="Elbow Connector 31"/>
          <p:cNvCxnSpPr>
            <a:endCxn id="30" idx="3"/>
          </p:cNvCxnSpPr>
          <p:nvPr/>
        </p:nvCxnSpPr>
        <p:spPr>
          <a:xfrm rot="16200000" flipV="1">
            <a:off x="8474510" y="2651972"/>
            <a:ext cx="1025572" cy="24045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33" name="Up Arrow 32"/>
          <p:cNvSpPr/>
          <p:nvPr/>
        </p:nvSpPr>
        <p:spPr>
          <a:xfrm>
            <a:off x="7241509" y="3861049"/>
            <a:ext cx="1919354" cy="1027436"/>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600" dirty="0"/>
              <a:t>Volume</a:t>
            </a:r>
          </a:p>
          <a:p>
            <a:pPr algn="ctr"/>
            <a:r>
              <a:rPr lang="nl-NL" sz="1600" dirty="0"/>
              <a:t>..:</a:t>
            </a:r>
            <a:r>
              <a:rPr lang="en-US" sz="1600" dirty="0"/>
              <a:t>/</a:t>
            </a:r>
            <a:r>
              <a:rPr lang="en-US" sz="1600" dirty="0" err="1"/>
              <a:t>var</a:t>
            </a:r>
            <a:r>
              <a:rPr lang="en-US" sz="1600" dirty="0"/>
              <a:t>/lib</a:t>
            </a:r>
            <a:br>
              <a:rPr lang="en-US" sz="1600" dirty="0"/>
            </a:br>
            <a:r>
              <a:rPr lang="en-US" sz="1600" dirty="0"/>
              <a:t>/</a:t>
            </a:r>
            <a:r>
              <a:rPr lang="en-US" sz="1600" dirty="0" err="1"/>
              <a:t>mysql</a:t>
            </a:r>
            <a:endParaRPr lang="nl-NL" sz="1600" dirty="0"/>
          </a:p>
        </p:txBody>
      </p:sp>
      <p:sp>
        <p:nvSpPr>
          <p:cNvPr id="34" name="Right Arrow 33"/>
          <p:cNvSpPr/>
          <p:nvPr/>
        </p:nvSpPr>
        <p:spPr>
          <a:xfrm>
            <a:off x="5360546" y="2806561"/>
            <a:ext cx="2648189" cy="123053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200" dirty="0"/>
              <a:t>Parameters:</a:t>
            </a:r>
          </a:p>
          <a:p>
            <a:pPr algn="ctr"/>
            <a:r>
              <a:rPr lang="nl-NL" sz="1200" dirty="0"/>
              <a:t>MYSQL_DATABASE, MYSQL_ROOT_PASSWORD</a:t>
            </a:r>
            <a:endParaRPr lang="en-US" sz="1200" dirty="0"/>
          </a:p>
        </p:txBody>
      </p:sp>
    </p:spTree>
    <p:extLst>
      <p:ext uri="{BB962C8B-B14F-4D97-AF65-F5344CB8AC3E}">
        <p14:creationId xmlns:p14="http://schemas.microsoft.com/office/powerpoint/2010/main" val="139616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Running and Managing Containers</a:t>
            </a:r>
            <a:endParaRPr lang="nl-NL" dirty="0"/>
          </a:p>
        </p:txBody>
      </p:sp>
      <p:sp>
        <p:nvSpPr>
          <p:cNvPr id="6" name="Content Placeholder 5"/>
          <p:cNvSpPr>
            <a:spLocks noGrp="1"/>
          </p:cNvSpPr>
          <p:nvPr>
            <p:ph idx="1"/>
          </p:nvPr>
        </p:nvSpPr>
        <p:spPr/>
        <p:txBody>
          <a:bodyPr/>
          <a:lstStyle/>
          <a:p>
            <a:r>
              <a:rPr lang="en-US" dirty="0"/>
              <a:t>Start | Pause | Stop | Delete | Export | Import containers</a:t>
            </a:r>
          </a:p>
          <a:p>
            <a:r>
              <a:rPr lang="en-US" dirty="0"/>
              <a:t>Save | Load Images</a:t>
            </a:r>
          </a:p>
          <a:p>
            <a:r>
              <a:rPr lang="en-US" dirty="0"/>
              <a:t>List containers | images | networks | …</a:t>
            </a:r>
          </a:p>
          <a:p>
            <a:r>
              <a:rPr lang="en-US" dirty="0"/>
              <a:t>Inspect container</a:t>
            </a:r>
          </a:p>
          <a:p>
            <a:r>
              <a:rPr lang="en-US" dirty="0"/>
              <a:t>Run multiple instances of an image</a:t>
            </a:r>
          </a:p>
          <a:p>
            <a:r>
              <a:rPr lang="en-US" dirty="0"/>
              <a:t>Execute into running container</a:t>
            </a:r>
          </a:p>
          <a:p>
            <a:r>
              <a:rPr lang="en-US" dirty="0"/>
              <a:t>Attach to (standard input | output | error stream of) </a:t>
            </a:r>
            <a:br>
              <a:rPr lang="en-US" dirty="0"/>
            </a:br>
            <a:r>
              <a:rPr lang="en-US" dirty="0"/>
              <a:t>running container</a:t>
            </a:r>
          </a:p>
          <a:p>
            <a:r>
              <a:rPr lang="en-US" dirty="0"/>
              <a:t>Get Container Logs</a:t>
            </a:r>
          </a:p>
          <a:p>
            <a:r>
              <a:rPr lang="en-US" dirty="0"/>
              <a:t>Create Network</a:t>
            </a:r>
          </a:p>
          <a:p>
            <a:r>
              <a:rPr lang="en-US" dirty="0"/>
              <a:t>Connect container to network</a:t>
            </a:r>
          </a:p>
          <a:p>
            <a:r>
              <a:rPr lang="en-US" dirty="0"/>
              <a:t>Experimental feature: Snapshot (</a:t>
            </a:r>
            <a:r>
              <a:rPr lang="en-US" dirty="0">
                <a:hlinkClick r:id="rId2"/>
              </a:rPr>
              <a:t>CRIU</a:t>
            </a:r>
            <a:r>
              <a:rPr lang="en-US" dirty="0"/>
              <a:t>)</a:t>
            </a:r>
            <a:endParaRPr lang="nl-NL" dirty="0"/>
          </a:p>
        </p:txBody>
      </p:sp>
      <p:pic>
        <p:nvPicPr>
          <p:cNvPr id="9218" name="Picture 2" descr="Image result for docker manage contain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2435" y="1223500"/>
            <a:ext cx="3548258" cy="349250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831D8FB-AA18-4499-8D09-37AC545BB3A2}"/>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18079266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a:t>Ship</a:t>
            </a:r>
            <a:r>
              <a:rPr lang="nl-NL" dirty="0"/>
              <a:t> (Container Images)</a:t>
            </a:r>
            <a:endParaRPr lang="en-US" dirty="0"/>
          </a:p>
        </p:txBody>
      </p:sp>
      <p:sp>
        <p:nvSpPr>
          <p:cNvPr id="4" name="Content Placeholder 3"/>
          <p:cNvSpPr>
            <a:spLocks noGrp="1"/>
          </p:cNvSpPr>
          <p:nvPr>
            <p:ph idx="1"/>
          </p:nvPr>
        </p:nvSpPr>
        <p:spPr>
          <a:xfrm>
            <a:off x="720003" y="936000"/>
            <a:ext cx="7989657" cy="3780000"/>
          </a:xfrm>
        </p:spPr>
        <p:txBody>
          <a:bodyPr/>
          <a:lstStyle/>
          <a:p>
            <a:r>
              <a:rPr lang="nl-NL" dirty="0"/>
              <a:t>Package, </a:t>
            </a:r>
            <a:r>
              <a:rPr lang="nl-NL" dirty="0" err="1"/>
              <a:t>Distribute</a:t>
            </a:r>
            <a:r>
              <a:rPr lang="nl-NL" dirty="0"/>
              <a:t>, Share, </a:t>
            </a:r>
            <a:r>
              <a:rPr lang="nl-NL" dirty="0" err="1"/>
              <a:t>Publish</a:t>
            </a:r>
            <a:r>
              <a:rPr lang="nl-NL" dirty="0"/>
              <a:t> </a:t>
            </a:r>
            <a:r>
              <a:rPr lang="nl-NL" dirty="0" err="1"/>
              <a:t>and</a:t>
            </a:r>
            <a:r>
              <a:rPr lang="nl-NL" dirty="0"/>
              <a:t> </a:t>
            </a:r>
            <a:r>
              <a:rPr lang="nl-NL" dirty="0" err="1"/>
              <a:t>Consume</a:t>
            </a:r>
            <a:r>
              <a:rPr lang="nl-NL" dirty="0"/>
              <a:t> container images</a:t>
            </a:r>
          </a:p>
          <a:p>
            <a:pPr lvl="1"/>
            <a:r>
              <a:rPr lang="nl-NL" dirty="0"/>
              <a:t>The </a:t>
            </a:r>
            <a:r>
              <a:rPr lang="nl-NL" dirty="0" err="1"/>
              <a:t>frozen</a:t>
            </a:r>
            <a:r>
              <a:rPr lang="nl-NL" dirty="0"/>
              <a:t> state of a container (</a:t>
            </a:r>
            <a:r>
              <a:rPr lang="nl-NL" dirty="0" err="1"/>
              <a:t>committed</a:t>
            </a:r>
            <a:r>
              <a:rPr lang="nl-NL" dirty="0"/>
              <a:t> </a:t>
            </a:r>
            <a:r>
              <a:rPr lang="nl-NL" dirty="0" err="1"/>
              <a:t>after</a:t>
            </a:r>
            <a:r>
              <a:rPr lang="nl-NL" dirty="0"/>
              <a:t> building </a:t>
            </a:r>
            <a:r>
              <a:rPr lang="nl-NL" dirty="0" err="1"/>
              <a:t>and</a:t>
            </a:r>
            <a:r>
              <a:rPr lang="nl-NL" dirty="0"/>
              <a:t> </a:t>
            </a:r>
            <a:r>
              <a:rPr lang="nl-NL" dirty="0" err="1"/>
              <a:t>further</a:t>
            </a:r>
            <a:r>
              <a:rPr lang="nl-NL" dirty="0"/>
              <a:t> </a:t>
            </a:r>
            <a:r>
              <a:rPr lang="nl-NL" dirty="0" err="1"/>
              <a:t>manipulating</a:t>
            </a:r>
            <a:r>
              <a:rPr lang="nl-NL" dirty="0"/>
              <a:t>)</a:t>
            </a:r>
          </a:p>
          <a:p>
            <a:pPr lvl="1"/>
            <a:r>
              <a:rPr lang="nl-NL" dirty="0" err="1"/>
              <a:t>With</a:t>
            </a:r>
            <a:r>
              <a:rPr lang="nl-NL" dirty="0"/>
              <a:t> </a:t>
            </a:r>
            <a:r>
              <a:rPr lang="nl-NL" dirty="0" err="1"/>
              <a:t>everything</a:t>
            </a:r>
            <a:r>
              <a:rPr lang="nl-NL" dirty="0"/>
              <a:t> </a:t>
            </a:r>
            <a:r>
              <a:rPr lang="nl-NL" dirty="0" err="1"/>
              <a:t>needed</a:t>
            </a:r>
            <a:r>
              <a:rPr lang="nl-NL" dirty="0"/>
              <a:t> </a:t>
            </a:r>
            <a:r>
              <a:rPr lang="nl-NL" dirty="0" err="1"/>
              <a:t>to</a:t>
            </a:r>
            <a:r>
              <a:rPr lang="nl-NL" dirty="0"/>
              <a:t> run </a:t>
            </a:r>
            <a:r>
              <a:rPr lang="nl-NL" dirty="0" err="1"/>
              <a:t>the</a:t>
            </a:r>
            <a:r>
              <a:rPr lang="nl-NL" dirty="0"/>
              <a:t> micro service: </a:t>
            </a:r>
            <a:r>
              <a:rPr lang="nl-NL" dirty="0" err="1"/>
              <a:t>application</a:t>
            </a:r>
            <a:r>
              <a:rPr lang="nl-NL" dirty="0"/>
              <a:t> </a:t>
            </a:r>
            <a:r>
              <a:rPr lang="nl-NL" dirty="0" err="1"/>
              <a:t>and</a:t>
            </a:r>
            <a:r>
              <a:rPr lang="nl-NL" dirty="0"/>
              <a:t> </a:t>
            </a:r>
            <a:r>
              <a:rPr lang="nl-NL" dirty="0" err="1"/>
              <a:t>underlying</a:t>
            </a:r>
            <a:r>
              <a:rPr lang="nl-NL" dirty="0"/>
              <a:t> platform &amp; OS, ready </a:t>
            </a:r>
            <a:r>
              <a:rPr lang="nl-NL" dirty="0" err="1"/>
              <a:t>to</a:t>
            </a:r>
            <a:r>
              <a:rPr lang="nl-NL" dirty="0"/>
              <a:t> run on </a:t>
            </a:r>
            <a:r>
              <a:rPr lang="nl-NL" dirty="0" err="1"/>
              <a:t>any</a:t>
            </a:r>
            <a:r>
              <a:rPr lang="nl-NL" dirty="0"/>
              <a:t> Docker Engine </a:t>
            </a:r>
            <a:r>
              <a:rPr lang="nl-NL" dirty="0" err="1"/>
              <a:t>anywhere</a:t>
            </a:r>
            <a:endParaRPr lang="nl-NL" dirty="0"/>
          </a:p>
          <a:p>
            <a:pPr lvl="1"/>
            <a:r>
              <a:rPr lang="nl-NL" dirty="0" err="1"/>
              <a:t>With</a:t>
            </a:r>
            <a:r>
              <a:rPr lang="nl-NL" dirty="0"/>
              <a:t> </a:t>
            </a:r>
            <a:r>
              <a:rPr lang="nl-NL" dirty="0" err="1"/>
              <a:t>an</a:t>
            </a:r>
            <a:r>
              <a:rPr lang="nl-NL" dirty="0"/>
              <a:t> </a:t>
            </a:r>
            <a:r>
              <a:rPr lang="nl-NL" dirty="0" err="1"/>
              <a:t>implicit</a:t>
            </a:r>
            <a:r>
              <a:rPr lang="nl-NL" dirty="0"/>
              <a:t> interface (environment variables, </a:t>
            </a:r>
            <a:r>
              <a:rPr lang="nl-NL" dirty="0" err="1"/>
              <a:t>ports</a:t>
            </a:r>
            <a:r>
              <a:rPr lang="nl-NL" dirty="0"/>
              <a:t>, volume)</a:t>
            </a:r>
          </a:p>
          <a:p>
            <a:endParaRPr lang="en-US" dirty="0"/>
          </a:p>
        </p:txBody>
      </p:sp>
      <p:pic>
        <p:nvPicPr>
          <p:cNvPr id="5" name="Picture 2" descr="http://bluedesk.nl/app/uploads/2015/04/Docker-Build-Ship-Run.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8827" r="43507"/>
          <a:stretch/>
        </p:blipFill>
        <p:spPr bwMode="auto">
          <a:xfrm>
            <a:off x="6672864" y="112356"/>
            <a:ext cx="875568" cy="10161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9465" b="3828"/>
          <a:stretch/>
        </p:blipFill>
        <p:spPr bwMode="auto">
          <a:xfrm>
            <a:off x="893677" y="2403784"/>
            <a:ext cx="5133744" cy="23122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Footer Placeholder 6">
            <a:extLst>
              <a:ext uri="{FF2B5EF4-FFF2-40B4-BE49-F238E27FC236}">
                <a16:creationId xmlns:a16="http://schemas.microsoft.com/office/drawing/2014/main" id="{7FA06C48-7155-4BC6-9B60-06F7A7FE38D2}"/>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211075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loud 3"/>
          <p:cNvSpPr/>
          <p:nvPr/>
        </p:nvSpPr>
        <p:spPr>
          <a:xfrm>
            <a:off x="3597986" y="750898"/>
            <a:ext cx="2371757" cy="1900340"/>
          </a:xfrm>
          <a:prstGeom prst="cloud">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1013"/>
          </a:p>
        </p:txBody>
      </p:sp>
      <p:sp>
        <p:nvSpPr>
          <p:cNvPr id="25" name="Rectangle 24"/>
          <p:cNvSpPr/>
          <p:nvPr/>
        </p:nvSpPr>
        <p:spPr>
          <a:xfrm>
            <a:off x="5956366" y="1719494"/>
            <a:ext cx="1747982" cy="125923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sz="1013"/>
          </a:p>
        </p:txBody>
      </p:sp>
      <p:pic>
        <p:nvPicPr>
          <p:cNvPr id="26" name="Picture 6" descr="http://blog.vtc.com/wp-content/uploads/2012/09/windows-mac-os-linux.jpg"/>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9065" t="50001" r="29121" b="-1"/>
          <a:stretch/>
        </p:blipFill>
        <p:spPr bwMode="auto">
          <a:xfrm>
            <a:off x="5969743" y="1804588"/>
            <a:ext cx="329515" cy="380999"/>
          </a:xfrm>
          <a:prstGeom prst="rect">
            <a:avLst/>
          </a:prstGeom>
          <a:noFill/>
          <a:extLst>
            <a:ext uri="{909E8E84-426E-40DD-AFC4-6F175D3DCCD1}">
              <a14:hiddenFill xmlns:a14="http://schemas.microsoft.com/office/drawing/2010/main">
                <a:solidFill>
                  <a:srgbClr val="FFFFFF"/>
                </a:solidFill>
              </a14:hiddenFill>
            </a:ext>
          </a:extLst>
        </p:spPr>
      </p:pic>
      <p:sp>
        <p:nvSpPr>
          <p:cNvPr id="7" name="Cube 6"/>
          <p:cNvSpPr/>
          <p:nvPr/>
        </p:nvSpPr>
        <p:spPr>
          <a:xfrm>
            <a:off x="4048115" y="818487"/>
            <a:ext cx="1637202" cy="1572829"/>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200" dirty="0"/>
              <a:t>Public Docker </a:t>
            </a:r>
            <a:r>
              <a:rPr lang="nl-NL" sz="1200" dirty="0" err="1"/>
              <a:t>Registry</a:t>
            </a:r>
            <a:endParaRPr lang="nl-NL" sz="1200" dirty="0"/>
          </a:p>
          <a:p>
            <a:pPr algn="ctr"/>
            <a:endParaRPr lang="nl-NL" sz="1200" dirty="0"/>
          </a:p>
          <a:p>
            <a:pPr algn="ctr"/>
            <a:r>
              <a:rPr lang="nl-NL" sz="1200" dirty="0"/>
              <a:t>Docker Hub</a:t>
            </a:r>
            <a:endParaRPr lang="en-US" sz="1200" dirty="0"/>
          </a:p>
        </p:txBody>
      </p:sp>
      <p:pic>
        <p:nvPicPr>
          <p:cNvPr id="13" name="Picture 2" descr="http://bluedesk.nl/app/uploads/2015/04/Docker-Build-Ship-Run.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5082401" y="1775657"/>
            <a:ext cx="602917" cy="43459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nl-NL" dirty="0"/>
              <a:t>Docker Image </a:t>
            </a:r>
            <a:r>
              <a:rPr lang="nl-NL" dirty="0" err="1"/>
              <a:t>Registry</a:t>
            </a:r>
            <a:endParaRPr lang="en-US" dirty="0"/>
          </a:p>
        </p:txBody>
      </p:sp>
      <p:pic>
        <p:nvPicPr>
          <p:cNvPr id="5" name="Picture 2" descr="http://bluedesk.nl/app/uploads/2015/04/Docker-Build-Ship-Run.jpg"/>
          <p:cNvPicPr>
            <a:picLocks noChangeAspect="1" noChangeArrowheads="1"/>
          </p:cNvPicPr>
          <p:nvPr/>
        </p:nvPicPr>
        <p:blipFill rotWithShape="1">
          <a:blip r:embed="rId3">
            <a:extLst>
              <a:ext uri="{28A0092B-C50C-407E-A947-70E740481C1C}">
                <a14:useLocalDpi xmlns:a14="http://schemas.microsoft.com/office/drawing/2010/main" val="0"/>
              </a:ext>
            </a:extLst>
          </a:blip>
          <a:srcRect l="38827" r="42278" b="33569"/>
          <a:stretch/>
        </p:blipFill>
        <p:spPr bwMode="auto">
          <a:xfrm>
            <a:off x="1685388" y="2067280"/>
            <a:ext cx="1073150" cy="77354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bluedesk.nl/app/uploads/2015/04/Docker-Build-Ship-Run.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1108" b="32411"/>
          <a:stretch/>
        </p:blipFill>
        <p:spPr bwMode="auto">
          <a:xfrm>
            <a:off x="6384230" y="1895959"/>
            <a:ext cx="1072927" cy="787028"/>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7"/>
          <p:cNvSpPr/>
          <p:nvPr/>
        </p:nvSpPr>
        <p:spPr>
          <a:xfrm>
            <a:off x="2334421" y="1458457"/>
            <a:ext cx="1720850" cy="751791"/>
          </a:xfrm>
          <a:custGeom>
            <a:avLst/>
            <a:gdLst>
              <a:gd name="connsiteX0" fmla="*/ 0 w 2294466"/>
              <a:gd name="connsiteY0" fmla="*/ 1002388 h 1002388"/>
              <a:gd name="connsiteX1" fmla="*/ 491066 w 2294466"/>
              <a:gd name="connsiteY1" fmla="*/ 87988 h 1002388"/>
              <a:gd name="connsiteX2" fmla="*/ 2294466 w 2294466"/>
              <a:gd name="connsiteY2" fmla="*/ 87988 h 1002388"/>
            </a:gdLst>
            <a:ahLst/>
            <a:cxnLst>
              <a:cxn ang="0">
                <a:pos x="connsiteX0" y="connsiteY0"/>
              </a:cxn>
              <a:cxn ang="0">
                <a:pos x="connsiteX1" y="connsiteY1"/>
              </a:cxn>
              <a:cxn ang="0">
                <a:pos x="connsiteX2" y="connsiteY2"/>
              </a:cxn>
            </a:cxnLst>
            <a:rect l="l" t="t" r="r" b="b"/>
            <a:pathLst>
              <a:path w="2294466" h="1002388">
                <a:moveTo>
                  <a:pt x="0" y="1002388"/>
                </a:moveTo>
                <a:cubicBezTo>
                  <a:pt x="54327" y="621388"/>
                  <a:pt x="108655" y="240388"/>
                  <a:pt x="491066" y="87988"/>
                </a:cubicBezTo>
                <a:cubicBezTo>
                  <a:pt x="873477" y="-64412"/>
                  <a:pt x="1583971" y="11788"/>
                  <a:pt x="2294466" y="87988"/>
                </a:cubicBezTo>
              </a:path>
            </a:pathLst>
          </a:custGeom>
          <a:noFill/>
          <a:ln w="38100">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9" name="TextBox 8"/>
          <p:cNvSpPr txBox="1"/>
          <p:nvPr/>
        </p:nvSpPr>
        <p:spPr>
          <a:xfrm>
            <a:off x="2938045" y="1203184"/>
            <a:ext cx="572593" cy="307777"/>
          </a:xfrm>
          <a:prstGeom prst="rect">
            <a:avLst/>
          </a:prstGeom>
          <a:noFill/>
        </p:spPr>
        <p:txBody>
          <a:bodyPr wrap="none" rtlCol="0">
            <a:spAutoFit/>
          </a:bodyPr>
          <a:lstStyle/>
          <a:p>
            <a:r>
              <a:rPr lang="nl-NL" sz="1400" dirty="0"/>
              <a:t>push</a:t>
            </a:r>
            <a:endParaRPr lang="en-US" sz="1400" dirty="0"/>
          </a:p>
        </p:txBody>
      </p:sp>
      <p:pic>
        <p:nvPicPr>
          <p:cNvPr id="10" name="Picture 2" descr="http://bluedesk.nl/app/uploads/2015/04/Docker-Build-Ship-Run.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4988605" y="1849984"/>
            <a:ext cx="602917" cy="43459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bluedesk.nl/app/uploads/2015/04/Docker-Build-Ship-Run.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5034729" y="1632689"/>
            <a:ext cx="602917" cy="43459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bluedesk.nl/app/uploads/2015/04/Docker-Build-Ship-Run.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5033760" y="1415394"/>
            <a:ext cx="602917" cy="434591"/>
          </a:xfrm>
          <a:prstGeom prst="rect">
            <a:avLst/>
          </a:prstGeom>
          <a:noFill/>
          <a:extLst>
            <a:ext uri="{909E8E84-426E-40DD-AFC4-6F175D3DCCD1}">
              <a14:hiddenFill xmlns:a14="http://schemas.microsoft.com/office/drawing/2010/main">
                <a:solidFill>
                  <a:srgbClr val="FFFFFF"/>
                </a:solidFill>
              </a14:hiddenFill>
            </a:ext>
          </a:extLst>
        </p:spPr>
      </p:pic>
      <p:sp>
        <p:nvSpPr>
          <p:cNvPr id="14" name="Cube 13"/>
          <p:cNvSpPr/>
          <p:nvPr/>
        </p:nvSpPr>
        <p:spPr>
          <a:xfrm>
            <a:off x="2657496" y="2888172"/>
            <a:ext cx="1637202" cy="1572829"/>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200" dirty="0"/>
              <a:t>Private Docker </a:t>
            </a:r>
            <a:r>
              <a:rPr lang="nl-NL" sz="1200" dirty="0" err="1"/>
              <a:t>Registry</a:t>
            </a:r>
            <a:endParaRPr lang="nl-NL" sz="1200" dirty="0"/>
          </a:p>
          <a:p>
            <a:pPr algn="ctr"/>
            <a:endParaRPr lang="nl-NL" sz="1200" dirty="0"/>
          </a:p>
          <a:p>
            <a:pPr algn="ctr"/>
            <a:r>
              <a:rPr lang="nl-NL" sz="1200" dirty="0"/>
              <a:t>Docker Hub</a:t>
            </a:r>
            <a:endParaRPr lang="en-US" sz="1200" dirty="0"/>
          </a:p>
        </p:txBody>
      </p:sp>
      <p:pic>
        <p:nvPicPr>
          <p:cNvPr id="15" name="Picture 2" descr="http://bluedesk.nl/app/uploads/2015/04/Docker-Build-Ship-Run.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3691782" y="3845341"/>
            <a:ext cx="602917" cy="434591"/>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bluedesk.nl/app/uploads/2015/04/Docker-Build-Ship-Run.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3597986" y="3919669"/>
            <a:ext cx="602917" cy="43459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bluedesk.nl/app/uploads/2015/04/Docker-Build-Ship-Run.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38827" r="42278" b="33569"/>
          <a:stretch/>
        </p:blipFill>
        <p:spPr bwMode="auto">
          <a:xfrm>
            <a:off x="3597985" y="3734811"/>
            <a:ext cx="602917" cy="434591"/>
          </a:xfrm>
          <a:prstGeom prst="rect">
            <a:avLst/>
          </a:prstGeom>
          <a:noFill/>
          <a:extLst>
            <a:ext uri="{909E8E84-426E-40DD-AFC4-6F175D3DCCD1}">
              <a14:hiddenFill xmlns:a14="http://schemas.microsoft.com/office/drawing/2010/main">
                <a:solidFill>
                  <a:srgbClr val="FFFFFF"/>
                </a:solidFill>
              </a14:hiddenFill>
            </a:ext>
          </a:extLst>
        </p:spPr>
      </p:pic>
      <p:sp>
        <p:nvSpPr>
          <p:cNvPr id="19" name="Freeform 18"/>
          <p:cNvSpPr/>
          <p:nvPr/>
        </p:nvSpPr>
        <p:spPr>
          <a:xfrm>
            <a:off x="5528502" y="1433657"/>
            <a:ext cx="1276350" cy="571673"/>
          </a:xfrm>
          <a:custGeom>
            <a:avLst/>
            <a:gdLst>
              <a:gd name="connsiteX0" fmla="*/ 0 w 1701800"/>
              <a:gd name="connsiteY0" fmla="*/ 305030 h 762230"/>
              <a:gd name="connsiteX1" fmla="*/ 897467 w 1701800"/>
              <a:gd name="connsiteY1" fmla="*/ 230 h 762230"/>
              <a:gd name="connsiteX2" fmla="*/ 1566333 w 1701800"/>
              <a:gd name="connsiteY2" fmla="*/ 347364 h 762230"/>
              <a:gd name="connsiteX3" fmla="*/ 1701800 w 1701800"/>
              <a:gd name="connsiteY3" fmla="*/ 762230 h 762230"/>
            </a:gdLst>
            <a:ahLst/>
            <a:cxnLst>
              <a:cxn ang="0">
                <a:pos x="connsiteX0" y="connsiteY0"/>
              </a:cxn>
              <a:cxn ang="0">
                <a:pos x="connsiteX1" y="connsiteY1"/>
              </a:cxn>
              <a:cxn ang="0">
                <a:pos x="connsiteX2" y="connsiteY2"/>
              </a:cxn>
              <a:cxn ang="0">
                <a:pos x="connsiteX3" y="connsiteY3"/>
              </a:cxn>
            </a:cxnLst>
            <a:rect l="l" t="t" r="r" b="b"/>
            <a:pathLst>
              <a:path w="1701800" h="762230">
                <a:moveTo>
                  <a:pt x="0" y="305030"/>
                </a:moveTo>
                <a:cubicBezTo>
                  <a:pt x="318206" y="149102"/>
                  <a:pt x="636412" y="-6826"/>
                  <a:pt x="897467" y="230"/>
                </a:cubicBezTo>
                <a:cubicBezTo>
                  <a:pt x="1158522" y="7286"/>
                  <a:pt x="1432278" y="220364"/>
                  <a:pt x="1566333" y="347364"/>
                </a:cubicBezTo>
                <a:cubicBezTo>
                  <a:pt x="1700389" y="474364"/>
                  <a:pt x="1701094" y="618297"/>
                  <a:pt x="1701800" y="762230"/>
                </a:cubicBezTo>
              </a:path>
            </a:pathLst>
          </a:custGeom>
          <a:noFill/>
          <a:ln w="38100">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20" name="TextBox 19"/>
          <p:cNvSpPr txBox="1"/>
          <p:nvPr/>
        </p:nvSpPr>
        <p:spPr>
          <a:xfrm rot="2016243">
            <a:off x="6218384" y="1355397"/>
            <a:ext cx="891591" cy="307777"/>
          </a:xfrm>
          <a:prstGeom prst="rect">
            <a:avLst/>
          </a:prstGeom>
          <a:noFill/>
        </p:spPr>
        <p:txBody>
          <a:bodyPr wrap="none" rtlCol="0">
            <a:spAutoFit/>
          </a:bodyPr>
          <a:lstStyle/>
          <a:p>
            <a:r>
              <a:rPr lang="nl-NL" sz="1400" dirty="0"/>
              <a:t>pull &amp;run</a:t>
            </a:r>
            <a:endParaRPr lang="en-US" sz="1400" dirty="0"/>
          </a:p>
        </p:txBody>
      </p:sp>
      <p:sp>
        <p:nvSpPr>
          <p:cNvPr id="21" name="Freeform 20"/>
          <p:cNvSpPr/>
          <p:nvPr/>
        </p:nvSpPr>
        <p:spPr>
          <a:xfrm>
            <a:off x="2059260" y="2682987"/>
            <a:ext cx="596208" cy="1238250"/>
          </a:xfrm>
          <a:custGeom>
            <a:avLst/>
            <a:gdLst>
              <a:gd name="connsiteX0" fmla="*/ 100677 w 794944"/>
              <a:gd name="connsiteY0" fmla="*/ 0 h 1651000"/>
              <a:gd name="connsiteX1" fmla="*/ 58344 w 794944"/>
              <a:gd name="connsiteY1" fmla="*/ 1261533 h 1651000"/>
              <a:gd name="connsiteX2" fmla="*/ 794944 w 794944"/>
              <a:gd name="connsiteY2" fmla="*/ 1651000 h 1651000"/>
            </a:gdLst>
            <a:ahLst/>
            <a:cxnLst>
              <a:cxn ang="0">
                <a:pos x="connsiteX0" y="connsiteY0"/>
              </a:cxn>
              <a:cxn ang="0">
                <a:pos x="connsiteX1" y="connsiteY1"/>
              </a:cxn>
              <a:cxn ang="0">
                <a:pos x="connsiteX2" y="connsiteY2"/>
              </a:cxn>
            </a:cxnLst>
            <a:rect l="l" t="t" r="r" b="b"/>
            <a:pathLst>
              <a:path w="794944" h="1651000">
                <a:moveTo>
                  <a:pt x="100677" y="0"/>
                </a:moveTo>
                <a:cubicBezTo>
                  <a:pt x="21655" y="493183"/>
                  <a:pt x="-57367" y="986366"/>
                  <a:pt x="58344" y="1261533"/>
                </a:cubicBezTo>
                <a:cubicBezTo>
                  <a:pt x="174055" y="1536700"/>
                  <a:pt x="794944" y="1651000"/>
                  <a:pt x="794944" y="1651000"/>
                </a:cubicBezTo>
              </a:path>
            </a:pathLst>
          </a:custGeom>
          <a:noFill/>
          <a:ln w="38100">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22" name="TextBox 21"/>
          <p:cNvSpPr txBox="1"/>
          <p:nvPr/>
        </p:nvSpPr>
        <p:spPr>
          <a:xfrm>
            <a:off x="1545658" y="3301859"/>
            <a:ext cx="572593" cy="307777"/>
          </a:xfrm>
          <a:prstGeom prst="rect">
            <a:avLst/>
          </a:prstGeom>
          <a:noFill/>
        </p:spPr>
        <p:txBody>
          <a:bodyPr wrap="none" rtlCol="0">
            <a:spAutoFit/>
          </a:bodyPr>
          <a:lstStyle/>
          <a:p>
            <a:r>
              <a:rPr lang="nl-NL" sz="1400" dirty="0"/>
              <a:t>push</a:t>
            </a:r>
            <a:endParaRPr lang="en-US" sz="1400" dirty="0"/>
          </a:p>
        </p:txBody>
      </p:sp>
      <p:sp>
        <p:nvSpPr>
          <p:cNvPr id="23" name="Freeform 22"/>
          <p:cNvSpPr/>
          <p:nvPr/>
        </p:nvSpPr>
        <p:spPr>
          <a:xfrm>
            <a:off x="4185818" y="2651237"/>
            <a:ext cx="2781300" cy="1460639"/>
          </a:xfrm>
          <a:custGeom>
            <a:avLst/>
            <a:gdLst>
              <a:gd name="connsiteX0" fmla="*/ 0 w 3708400"/>
              <a:gd name="connsiteY0" fmla="*/ 1947333 h 1947518"/>
              <a:gd name="connsiteX1" fmla="*/ 2997200 w 3708400"/>
              <a:gd name="connsiteY1" fmla="*/ 1625600 h 1947518"/>
              <a:gd name="connsiteX2" fmla="*/ 3708400 w 3708400"/>
              <a:gd name="connsiteY2" fmla="*/ 0 h 1947518"/>
            </a:gdLst>
            <a:ahLst/>
            <a:cxnLst>
              <a:cxn ang="0">
                <a:pos x="connsiteX0" y="connsiteY0"/>
              </a:cxn>
              <a:cxn ang="0">
                <a:pos x="connsiteX1" y="connsiteY1"/>
              </a:cxn>
              <a:cxn ang="0">
                <a:pos x="connsiteX2" y="connsiteY2"/>
              </a:cxn>
            </a:cxnLst>
            <a:rect l="l" t="t" r="r" b="b"/>
            <a:pathLst>
              <a:path w="3708400" h="1947518">
                <a:moveTo>
                  <a:pt x="0" y="1947333"/>
                </a:moveTo>
                <a:cubicBezTo>
                  <a:pt x="1189566" y="1948744"/>
                  <a:pt x="2379133" y="1950155"/>
                  <a:pt x="2997200" y="1625600"/>
                </a:cubicBezTo>
                <a:cubicBezTo>
                  <a:pt x="3615267" y="1301045"/>
                  <a:pt x="3708400" y="0"/>
                  <a:pt x="3708400" y="0"/>
                </a:cubicBezTo>
              </a:path>
            </a:pathLst>
          </a:custGeom>
          <a:noFill/>
          <a:ln w="38100">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24" name="TextBox 23"/>
          <p:cNvSpPr txBox="1"/>
          <p:nvPr/>
        </p:nvSpPr>
        <p:spPr>
          <a:xfrm rot="21032635">
            <a:off x="5510572" y="4002448"/>
            <a:ext cx="891591" cy="307777"/>
          </a:xfrm>
          <a:prstGeom prst="rect">
            <a:avLst/>
          </a:prstGeom>
          <a:noFill/>
        </p:spPr>
        <p:txBody>
          <a:bodyPr wrap="none" rtlCol="0">
            <a:spAutoFit/>
          </a:bodyPr>
          <a:lstStyle/>
          <a:p>
            <a:r>
              <a:rPr lang="nl-NL" sz="1400" dirty="0"/>
              <a:t>pull &amp;run</a:t>
            </a:r>
            <a:endParaRPr lang="en-US" sz="1400" dirty="0"/>
          </a:p>
        </p:txBody>
      </p:sp>
      <p:pic>
        <p:nvPicPr>
          <p:cNvPr id="27" name="Picture 2" descr="http://bluedesk.nl/app/uploads/2015/04/Docker-Build-Ship-Run.jp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81108" b="32411"/>
          <a:stretch/>
        </p:blipFill>
        <p:spPr bwMode="auto">
          <a:xfrm>
            <a:off x="1152522" y="2515735"/>
            <a:ext cx="1072927" cy="787028"/>
          </a:xfrm>
          <a:prstGeom prst="rect">
            <a:avLst/>
          </a:prstGeom>
          <a:noFill/>
          <a:extLst>
            <a:ext uri="{909E8E84-426E-40DD-AFC4-6F175D3DCCD1}">
              <a14:hiddenFill xmlns:a14="http://schemas.microsoft.com/office/drawing/2010/main">
                <a:solidFill>
                  <a:srgbClr val="FFFFFF"/>
                </a:solidFill>
              </a14:hiddenFill>
            </a:ext>
          </a:extLst>
        </p:spPr>
      </p:pic>
      <p:sp>
        <p:nvSpPr>
          <p:cNvPr id="28" name="Freeform 27"/>
          <p:cNvSpPr/>
          <p:nvPr/>
        </p:nvSpPr>
        <p:spPr>
          <a:xfrm>
            <a:off x="1563821" y="2353030"/>
            <a:ext cx="331650" cy="359369"/>
          </a:xfrm>
          <a:custGeom>
            <a:avLst/>
            <a:gdLst>
              <a:gd name="connsiteX0" fmla="*/ 27333 w 442200"/>
              <a:gd name="connsiteY0" fmla="*/ 479158 h 479158"/>
              <a:gd name="connsiteX1" fmla="*/ 44267 w 442200"/>
              <a:gd name="connsiteY1" fmla="*/ 38892 h 479158"/>
              <a:gd name="connsiteX2" fmla="*/ 442200 w 442200"/>
              <a:gd name="connsiteY2" fmla="*/ 21958 h 479158"/>
            </a:gdLst>
            <a:ahLst/>
            <a:cxnLst>
              <a:cxn ang="0">
                <a:pos x="connsiteX0" y="connsiteY0"/>
              </a:cxn>
              <a:cxn ang="0">
                <a:pos x="connsiteX1" y="connsiteY1"/>
              </a:cxn>
              <a:cxn ang="0">
                <a:pos x="connsiteX2" y="connsiteY2"/>
              </a:cxn>
            </a:cxnLst>
            <a:rect l="l" t="t" r="r" b="b"/>
            <a:pathLst>
              <a:path w="442200" h="479158">
                <a:moveTo>
                  <a:pt x="27333" y="479158"/>
                </a:moveTo>
                <a:cubicBezTo>
                  <a:pt x="1227" y="297125"/>
                  <a:pt x="-24878" y="115092"/>
                  <a:pt x="44267" y="38892"/>
                </a:cubicBezTo>
                <a:cubicBezTo>
                  <a:pt x="113412" y="-37308"/>
                  <a:pt x="442200" y="21958"/>
                  <a:pt x="442200" y="21958"/>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18" name="Footer Placeholder 17">
            <a:extLst>
              <a:ext uri="{FF2B5EF4-FFF2-40B4-BE49-F238E27FC236}">
                <a16:creationId xmlns:a16="http://schemas.microsoft.com/office/drawing/2014/main" id="{46B698CA-5E98-4B12-83D4-B9C7AA7F2311}"/>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66417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8" grpId="0" animBg="1"/>
      <p:bldP spid="9" grpId="0"/>
      <p:bldP spid="14" grpId="0" animBg="1"/>
      <p:bldP spid="19" grpId="0" animBg="1"/>
      <p:bldP spid="20" grpId="0"/>
      <p:bldP spid="21" grpId="0" animBg="1"/>
      <p:bldP spid="22" grpId="0"/>
      <p:bldP spid="23" grpId="0" animBg="1"/>
      <p:bldP spid="24" grpId="0"/>
      <p:bldP spid="2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Container Use Cases for IT professionals</a:t>
            </a:r>
            <a:endParaRPr lang="nl-NL" dirty="0"/>
          </a:p>
        </p:txBody>
      </p:sp>
      <p:sp>
        <p:nvSpPr>
          <p:cNvPr id="6" name="Content Placeholder 5"/>
          <p:cNvSpPr>
            <a:spLocks noGrp="1"/>
          </p:cNvSpPr>
          <p:nvPr>
            <p:ph idx="1"/>
          </p:nvPr>
        </p:nvSpPr>
        <p:spPr>
          <a:xfrm>
            <a:off x="720003" y="760740"/>
            <a:ext cx="6623999" cy="3780000"/>
          </a:xfrm>
        </p:spPr>
        <p:txBody>
          <a:bodyPr/>
          <a:lstStyle/>
          <a:p>
            <a:r>
              <a:rPr lang="en-US" dirty="0"/>
              <a:t>R&amp;D (aka Play) – try out technology </a:t>
            </a:r>
          </a:p>
          <a:p>
            <a:pPr lvl="1"/>
            <a:r>
              <a:rPr lang="en-US" dirty="0"/>
              <a:t>Quickly, easily, cleanly</a:t>
            </a:r>
          </a:p>
          <a:p>
            <a:pPr lvl="1"/>
            <a:r>
              <a:rPr lang="en-US" dirty="0"/>
              <a:t>Complex, multi-node configurations</a:t>
            </a:r>
          </a:p>
          <a:p>
            <a:pPr lvl="1"/>
            <a:r>
              <a:rPr lang="en-US" dirty="0"/>
              <a:t>Leverage huge number of resources available out in the open</a:t>
            </a:r>
          </a:p>
          <a:p>
            <a:r>
              <a:rPr lang="en-US" dirty="0"/>
              <a:t>Prepare and Share (running) environments for</a:t>
            </a:r>
          </a:p>
          <a:p>
            <a:pPr lvl="1"/>
            <a:r>
              <a:rPr lang="en-US" dirty="0"/>
              <a:t>Playing, Training, Testing, Beta-testing, </a:t>
            </a:r>
          </a:p>
          <a:p>
            <a:r>
              <a:rPr lang="en-US" dirty="0"/>
              <a:t>Deploy and Run application on generic cloud infrastructure</a:t>
            </a:r>
          </a:p>
          <a:p>
            <a:pPr lvl="1"/>
            <a:r>
              <a:rPr lang="en-US" dirty="0"/>
              <a:t>Especially ephemeral (stateless) and dynamically scalable</a:t>
            </a:r>
          </a:p>
          <a:p>
            <a:r>
              <a:rPr lang="en-US" dirty="0"/>
              <a:t>Streamlined CD across Development, Test and Production</a:t>
            </a:r>
          </a:p>
          <a:p>
            <a:r>
              <a:rPr lang="en-US" dirty="0"/>
              <a:t>Prepare for Cloud (consolidate, lift &amp; shift workloads)</a:t>
            </a:r>
          </a:p>
          <a:p>
            <a:r>
              <a:rPr lang="en-US" dirty="0"/>
              <a:t>Analysis &amp; What If Scenarios</a:t>
            </a:r>
          </a:p>
          <a:p>
            <a:pPr lvl="1"/>
            <a:r>
              <a:rPr lang="en-US" dirty="0"/>
              <a:t>Clone an environment, spin up, investigate, tear down &amp; quit</a:t>
            </a:r>
          </a:p>
          <a:p>
            <a:r>
              <a:rPr lang="en-US" dirty="0"/>
              <a:t>Automated Testing</a:t>
            </a:r>
          </a:p>
          <a:p>
            <a:pPr lvl="1"/>
            <a:r>
              <a:rPr lang="en-US" dirty="0"/>
              <a:t>Against rich dataset with minimum set up and tear down</a:t>
            </a:r>
          </a:p>
          <a:p>
            <a:r>
              <a:rPr lang="en-US" dirty="0" err="1"/>
              <a:t>Microservices</a:t>
            </a:r>
            <a:r>
              <a:rPr lang="en-US" dirty="0"/>
              <a:t> – implement, deploy and run</a:t>
            </a:r>
          </a:p>
        </p:txBody>
      </p:sp>
      <p:sp>
        <p:nvSpPr>
          <p:cNvPr id="2" name="Footer Placeholder 1">
            <a:extLst>
              <a:ext uri="{FF2B5EF4-FFF2-40B4-BE49-F238E27FC236}">
                <a16:creationId xmlns:a16="http://schemas.microsoft.com/office/drawing/2014/main" id="{34F59C56-03D0-480F-911A-7641CCCBF256}"/>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338946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1" end="1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12" end="1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endParaRPr lang="nl-NL" dirty="0"/>
          </a:p>
        </p:txBody>
      </p:sp>
      <p:sp>
        <p:nvSpPr>
          <p:cNvPr id="3" name="Content Placeholder 2"/>
          <p:cNvSpPr>
            <a:spLocks noGrp="1"/>
          </p:cNvSpPr>
          <p:nvPr>
            <p:ph idx="1"/>
          </p:nvPr>
        </p:nvSpPr>
        <p:spPr/>
        <p:txBody>
          <a:bodyPr/>
          <a:lstStyle/>
          <a:p>
            <a:r>
              <a:rPr lang="en-US" dirty="0"/>
              <a:t>As vehicle for:</a:t>
            </a:r>
          </a:p>
          <a:p>
            <a:pPr lvl="1"/>
            <a:r>
              <a:rPr lang="en-US" dirty="0"/>
              <a:t>Encapsulate</a:t>
            </a:r>
          </a:p>
          <a:p>
            <a:pPr lvl="1"/>
            <a:r>
              <a:rPr lang="en-US" dirty="0"/>
              <a:t>Build</a:t>
            </a:r>
          </a:p>
          <a:p>
            <a:pPr lvl="1"/>
            <a:r>
              <a:rPr lang="en-US" dirty="0"/>
              <a:t>Share &amp; Ship</a:t>
            </a:r>
          </a:p>
          <a:p>
            <a:pPr lvl="1"/>
            <a:r>
              <a:rPr lang="en-US" dirty="0"/>
              <a:t>Automated Tests</a:t>
            </a:r>
          </a:p>
          <a:p>
            <a:pPr lvl="1"/>
            <a:r>
              <a:rPr lang="en-US" dirty="0"/>
              <a:t>Deploy</a:t>
            </a:r>
          </a:p>
          <a:p>
            <a:pPr lvl="1"/>
            <a:r>
              <a:rPr lang="en-US" dirty="0"/>
              <a:t>Run</a:t>
            </a:r>
          </a:p>
          <a:p>
            <a:pPr lvl="1"/>
            <a:r>
              <a:rPr lang="en-US" dirty="0"/>
              <a:t>Scale</a:t>
            </a:r>
          </a:p>
          <a:p>
            <a:pPr lvl="1"/>
            <a:r>
              <a:rPr lang="en-US" dirty="0"/>
              <a:t>Relocate</a:t>
            </a:r>
          </a:p>
          <a:p>
            <a:pPr lvl="1"/>
            <a:r>
              <a:rPr lang="en-US" dirty="0"/>
              <a:t>Standardize</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6" name="Picture 25" descr="Image result for docker container icon"/>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48917" y="2317929"/>
            <a:ext cx="3793264" cy="239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65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6" y="2794655"/>
            <a:ext cx="3351070"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3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46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CC3A-952F-48DF-8740-DFC5A3B10158}"/>
              </a:ext>
            </a:extLst>
          </p:cNvPr>
          <p:cNvSpPr>
            <a:spLocks noGrp="1"/>
          </p:cNvSpPr>
          <p:nvPr>
            <p:ph type="title"/>
          </p:nvPr>
        </p:nvSpPr>
        <p:spPr/>
        <p:txBody>
          <a:bodyPr/>
          <a:lstStyle/>
          <a:p>
            <a:r>
              <a:rPr lang="nl-NL" dirty="0"/>
              <a:t>AMIS is lid van het Conclusion ecosysteem</a:t>
            </a:r>
            <a:endParaRPr lang="en-NL" dirty="0"/>
          </a:p>
        </p:txBody>
      </p:sp>
      <p:sp>
        <p:nvSpPr>
          <p:cNvPr id="3" name="Content Placeholder 2">
            <a:extLst>
              <a:ext uri="{FF2B5EF4-FFF2-40B4-BE49-F238E27FC236}">
                <a16:creationId xmlns:a16="http://schemas.microsoft.com/office/drawing/2014/main" id="{AC0DEC70-5913-43AA-8EF9-D719E819B595}"/>
              </a:ext>
            </a:extLst>
          </p:cNvPr>
          <p:cNvSpPr>
            <a:spLocks noGrp="1"/>
          </p:cNvSpPr>
          <p:nvPr>
            <p:ph idx="1"/>
          </p:nvPr>
        </p:nvSpPr>
        <p:spPr>
          <a:xfrm>
            <a:off x="716168" y="936000"/>
            <a:ext cx="6623999" cy="3780000"/>
          </a:xfrm>
        </p:spPr>
        <p:txBody>
          <a:bodyPr/>
          <a:lstStyle/>
          <a:p>
            <a:r>
              <a:rPr lang="nl-NL" dirty="0"/>
              <a:t>(Sinds 2012)</a:t>
            </a:r>
          </a:p>
          <a:p>
            <a:r>
              <a:rPr lang="nl-NL" dirty="0"/>
              <a:t>Eén organisatie</a:t>
            </a:r>
          </a:p>
          <a:p>
            <a:r>
              <a:rPr lang="nl-NL" dirty="0"/>
              <a:t>24  bedrijven en labels</a:t>
            </a:r>
          </a:p>
          <a:p>
            <a:pPr lvl="1"/>
            <a:r>
              <a:rPr lang="nl-NL" dirty="0"/>
              <a:t>Eigen specialisme en niche</a:t>
            </a:r>
          </a:p>
          <a:p>
            <a:pPr lvl="1"/>
            <a:r>
              <a:rPr lang="nl-NL" dirty="0"/>
              <a:t>Meestal zelfstandig gegroeid</a:t>
            </a:r>
            <a:br>
              <a:rPr lang="nl-NL" dirty="0"/>
            </a:br>
            <a:r>
              <a:rPr lang="nl-NL" dirty="0"/>
              <a:t>en aangesloten bij ecosysteem</a:t>
            </a:r>
          </a:p>
          <a:p>
            <a:r>
              <a:rPr lang="nl-NL" dirty="0"/>
              <a:t>Synergie en onafhankelijkheid</a:t>
            </a:r>
          </a:p>
          <a:p>
            <a:pPr marL="0" indent="0">
              <a:buNone/>
            </a:pPr>
            <a:endParaRPr lang="nl-NL" dirty="0"/>
          </a:p>
          <a:p>
            <a:endParaRPr lang="nl-NL" dirty="0"/>
          </a:p>
        </p:txBody>
      </p:sp>
      <p:sp>
        <p:nvSpPr>
          <p:cNvPr id="4" name="Footer Placeholder 3">
            <a:extLst>
              <a:ext uri="{FF2B5EF4-FFF2-40B4-BE49-F238E27FC236}">
                <a16:creationId xmlns:a16="http://schemas.microsoft.com/office/drawing/2014/main" id="{98D2C619-BF05-44B6-9E8F-7B727FF41569}"/>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1036" name="Picture 12" descr="Image result for conclusion ecosysteem">
            <a:extLst>
              <a:ext uri="{FF2B5EF4-FFF2-40B4-BE49-F238E27FC236}">
                <a16:creationId xmlns:a16="http://schemas.microsoft.com/office/drawing/2014/main" id="{17EEE4B0-0A6A-4682-9B69-9B73CBC77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0092" y="739972"/>
            <a:ext cx="5365055" cy="357407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81965D1-9DEE-4AD2-8CE6-962FF0FE4974}"/>
              </a:ext>
            </a:extLst>
          </p:cNvPr>
          <p:cNvPicPr>
            <a:picLocks noChangeAspect="1"/>
          </p:cNvPicPr>
          <p:nvPr/>
        </p:nvPicPr>
        <p:blipFill>
          <a:blip r:embed="rId3"/>
          <a:stretch>
            <a:fillRect/>
          </a:stretch>
        </p:blipFill>
        <p:spPr>
          <a:xfrm>
            <a:off x="3380927" y="3594338"/>
            <a:ext cx="5630400" cy="1295955"/>
          </a:xfrm>
          <a:prstGeom prst="rect">
            <a:avLst/>
          </a:prstGeom>
        </p:spPr>
      </p:pic>
    </p:spTree>
    <p:extLst>
      <p:ext uri="{BB962C8B-B14F-4D97-AF65-F5344CB8AC3E}">
        <p14:creationId xmlns:p14="http://schemas.microsoft.com/office/powerpoint/2010/main" val="27738118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6693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3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4567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Can 2"/>
          <p:cNvSpPr/>
          <p:nvPr/>
        </p:nvSpPr>
        <p:spPr>
          <a:xfrm>
            <a:off x="2410815" y="3469387"/>
            <a:ext cx="386393" cy="2450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Can 21"/>
          <p:cNvSpPr/>
          <p:nvPr/>
        </p:nvSpPr>
        <p:spPr>
          <a:xfrm>
            <a:off x="5005534" y="2569459"/>
            <a:ext cx="755227" cy="444584"/>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19" name="Cloud 18"/>
          <p:cNvSpPr/>
          <p:nvPr/>
        </p:nvSpPr>
        <p:spPr>
          <a:xfrm>
            <a:off x="2692920" y="4491880"/>
            <a:ext cx="1301378" cy="50288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 Storage</a:t>
            </a:r>
            <a:endParaRPr lang="nl-NL" dirty="0"/>
          </a:p>
        </p:txBody>
      </p:sp>
      <p:cxnSp>
        <p:nvCxnSpPr>
          <p:cNvPr id="25" name="Elbow Connector 24"/>
          <p:cNvCxnSpPr>
            <a:stCxn id="3" idx="3"/>
            <a:endCxn id="19" idx="3"/>
          </p:cNvCxnSpPr>
          <p:nvPr/>
        </p:nvCxnSpPr>
        <p:spPr>
          <a:xfrm rot="16200000" flipH="1">
            <a:off x="2570691" y="3747714"/>
            <a:ext cx="806239" cy="739597"/>
          </a:xfrm>
          <a:prstGeom prst="bentConnector3">
            <a:avLst>
              <a:gd name="adj1" fmla="val 7373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be 26"/>
          <p:cNvSpPr/>
          <p:nvPr/>
        </p:nvSpPr>
        <p:spPr>
          <a:xfrm>
            <a:off x="4617550" y="4421417"/>
            <a:ext cx="775968" cy="45314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SAN</a:t>
            </a:r>
            <a:endParaRPr lang="nl-NL" dirty="0"/>
          </a:p>
        </p:txBody>
      </p:sp>
      <p:cxnSp>
        <p:nvCxnSpPr>
          <p:cNvPr id="29" name="Elbow Connector 28"/>
          <p:cNvCxnSpPr>
            <a:stCxn id="22" idx="3"/>
            <a:endCxn id="27" idx="0"/>
          </p:cNvCxnSpPr>
          <p:nvPr/>
        </p:nvCxnSpPr>
        <p:spPr>
          <a:xfrm rot="5400000">
            <a:off x="4518976" y="3557245"/>
            <a:ext cx="1407374" cy="320971"/>
          </a:xfrm>
          <a:prstGeom prst="bentConnector3">
            <a:avLst>
              <a:gd name="adj1" fmla="val 84249"/>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Down Arrow 19"/>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5008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Can 2"/>
          <p:cNvSpPr/>
          <p:nvPr/>
        </p:nvSpPr>
        <p:spPr>
          <a:xfrm>
            <a:off x="2410815" y="3469387"/>
            <a:ext cx="386393" cy="2450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Can 21"/>
          <p:cNvSpPr/>
          <p:nvPr/>
        </p:nvSpPr>
        <p:spPr>
          <a:xfrm>
            <a:off x="5005534" y="2569459"/>
            <a:ext cx="755227" cy="444584"/>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19" name="Cloud 18"/>
          <p:cNvSpPr/>
          <p:nvPr/>
        </p:nvSpPr>
        <p:spPr>
          <a:xfrm>
            <a:off x="2692920" y="4491880"/>
            <a:ext cx="1301378" cy="50288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 Storage</a:t>
            </a:r>
            <a:endParaRPr lang="nl-NL" dirty="0"/>
          </a:p>
        </p:txBody>
      </p:sp>
      <p:cxnSp>
        <p:nvCxnSpPr>
          <p:cNvPr id="25" name="Elbow Connector 24"/>
          <p:cNvCxnSpPr>
            <a:stCxn id="3" idx="3"/>
            <a:endCxn id="19" idx="3"/>
          </p:cNvCxnSpPr>
          <p:nvPr/>
        </p:nvCxnSpPr>
        <p:spPr>
          <a:xfrm rot="16200000" flipH="1">
            <a:off x="2570691" y="3747714"/>
            <a:ext cx="806239" cy="739597"/>
          </a:xfrm>
          <a:prstGeom prst="bentConnector3">
            <a:avLst>
              <a:gd name="adj1" fmla="val 7373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be 26"/>
          <p:cNvSpPr/>
          <p:nvPr/>
        </p:nvSpPr>
        <p:spPr>
          <a:xfrm>
            <a:off x="4617550" y="4421417"/>
            <a:ext cx="775968" cy="45314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SAN</a:t>
            </a:r>
            <a:endParaRPr lang="nl-NL" dirty="0"/>
          </a:p>
        </p:txBody>
      </p:sp>
      <p:cxnSp>
        <p:nvCxnSpPr>
          <p:cNvPr id="29" name="Elbow Connector 28"/>
          <p:cNvCxnSpPr>
            <a:stCxn id="22" idx="3"/>
            <a:endCxn id="27" idx="0"/>
          </p:cNvCxnSpPr>
          <p:nvPr/>
        </p:nvCxnSpPr>
        <p:spPr>
          <a:xfrm rot="5400000">
            <a:off x="4518976" y="3557245"/>
            <a:ext cx="1407374" cy="320971"/>
          </a:xfrm>
          <a:prstGeom prst="bentConnector3">
            <a:avLst>
              <a:gd name="adj1" fmla="val 84249"/>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Cube 19"/>
          <p:cNvSpPr/>
          <p:nvPr/>
        </p:nvSpPr>
        <p:spPr>
          <a:xfrm>
            <a:off x="1070344" y="304709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tangular Callout 23"/>
          <p:cNvSpPr/>
          <p:nvPr/>
        </p:nvSpPr>
        <p:spPr>
          <a:xfrm>
            <a:off x="334272" y="2261308"/>
            <a:ext cx="1218081" cy="453043"/>
          </a:xfrm>
          <a:prstGeom prst="wedgeRectCallout">
            <a:avLst>
              <a:gd name="adj1" fmla="val 22230"/>
              <a:gd name="adj2" fmla="val 1266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Configuration Map</a:t>
            </a:r>
            <a:endParaRPr lang="nl-NL" dirty="0"/>
          </a:p>
        </p:txBody>
      </p:sp>
      <p:sp>
        <p:nvSpPr>
          <p:cNvPr id="28" name="Rectangular Callout 27"/>
          <p:cNvSpPr/>
          <p:nvPr/>
        </p:nvSpPr>
        <p:spPr>
          <a:xfrm>
            <a:off x="6254968" y="2074939"/>
            <a:ext cx="1218081" cy="453043"/>
          </a:xfrm>
          <a:prstGeom prst="wedgeRectCallout">
            <a:avLst>
              <a:gd name="adj1" fmla="val -35381"/>
              <a:gd name="adj2" fmla="val 187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Configuration Map</a:t>
            </a:r>
            <a:endParaRPr lang="nl-NL" dirty="0"/>
          </a:p>
        </p:txBody>
      </p:sp>
      <p:sp>
        <p:nvSpPr>
          <p:cNvPr id="30" name="Cube 29"/>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31" name="Down Arrow 30"/>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88858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11533" t="22168" r="12972" b="20488"/>
          <a:stretch/>
        </p:blipFill>
        <p:spPr bwMode="auto">
          <a:xfrm>
            <a:off x="1294308" y="3185585"/>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682201" y="3148924"/>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death 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84" y="2951718"/>
            <a:ext cx="541190" cy="541190"/>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21"/>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Freeform 23"/>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5" name="Straight Arrow Connector 24"/>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ube 25"/>
          <p:cNvSpPr/>
          <p:nvPr/>
        </p:nvSpPr>
        <p:spPr>
          <a:xfrm>
            <a:off x="1651274" y="300877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Cube 26"/>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28" name="Cube 27"/>
          <p:cNvSpPr/>
          <p:nvPr/>
        </p:nvSpPr>
        <p:spPr>
          <a:xfrm>
            <a:off x="4422300" y="2131820"/>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Cube 28"/>
          <p:cNvSpPr/>
          <p:nvPr/>
        </p:nvSpPr>
        <p:spPr>
          <a:xfrm>
            <a:off x="7391365" y="3068709"/>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Cube 29"/>
          <p:cNvSpPr/>
          <p:nvPr/>
        </p:nvSpPr>
        <p:spPr>
          <a:xfrm>
            <a:off x="3826645" y="2586775"/>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Down Arrow 30"/>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5890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xit" presetSubtype="0" fill="hold" nodeType="withEffect">
                                  <p:stCondLst>
                                    <p:cond delay="0"/>
                                  </p:stCondLst>
                                  <p:childTnLst>
                                    <p:animEffect transition="out" filter="fade">
                                      <p:cBhvr>
                                        <p:cTn id="17" dur="500"/>
                                        <p:tgtEl>
                                          <p:spTgt spid="15362"/>
                                        </p:tgtEl>
                                      </p:cBhvr>
                                    </p:animEffect>
                                    <p:set>
                                      <p:cBhvr>
                                        <p:cTn id="18" dur="1" fill="hold">
                                          <p:stCondLst>
                                            <p:cond delay="499"/>
                                          </p:stCondLst>
                                        </p:cTn>
                                        <p:tgtEl>
                                          <p:spTgt spid="1536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5" name="Cube 24"/>
          <p:cNvSpPr/>
          <p:nvPr/>
        </p:nvSpPr>
        <p:spPr>
          <a:xfrm>
            <a:off x="1134369" y="3556653"/>
            <a:ext cx="1545265" cy="1353879"/>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682201" y="3148924"/>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death 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77" y="4275556"/>
            <a:ext cx="541190" cy="5411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83207" y="279045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Freeform 2"/>
          <p:cNvSpPr/>
          <p:nvPr/>
        </p:nvSpPr>
        <p:spPr>
          <a:xfrm>
            <a:off x="2913321" y="964019"/>
            <a:ext cx="3912781" cy="2327978"/>
          </a:xfrm>
          <a:custGeom>
            <a:avLst/>
            <a:gdLst>
              <a:gd name="connsiteX0" fmla="*/ 0 w 3912781"/>
              <a:gd name="connsiteY0" fmla="*/ 0 h 2327978"/>
              <a:gd name="connsiteX1" fmla="*/ 120502 w 3912781"/>
              <a:gd name="connsiteY1" fmla="*/ 1786269 h 2327978"/>
              <a:gd name="connsiteX2" fmla="*/ 673395 w 3912781"/>
              <a:gd name="connsiteY2" fmla="*/ 2324986 h 2327978"/>
              <a:gd name="connsiteX3" fmla="*/ 2977116 w 3912781"/>
              <a:gd name="connsiteY3" fmla="*/ 2006009 h 2327978"/>
              <a:gd name="connsiteX4" fmla="*/ 3912781 w 3912781"/>
              <a:gd name="connsiteY4" fmla="*/ 2055628 h 2327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781" h="2327978">
                <a:moveTo>
                  <a:pt x="0" y="0"/>
                </a:moveTo>
                <a:cubicBezTo>
                  <a:pt x="4135" y="699385"/>
                  <a:pt x="8270" y="1398771"/>
                  <a:pt x="120502" y="1786269"/>
                </a:cubicBezTo>
                <a:cubicBezTo>
                  <a:pt x="232734" y="2173767"/>
                  <a:pt x="197293" y="2288363"/>
                  <a:pt x="673395" y="2324986"/>
                </a:cubicBezTo>
                <a:cubicBezTo>
                  <a:pt x="1149497" y="2361609"/>
                  <a:pt x="2437218" y="2050902"/>
                  <a:pt x="2977116" y="2006009"/>
                </a:cubicBezTo>
                <a:cubicBezTo>
                  <a:pt x="3517014" y="1961116"/>
                  <a:pt x="3714897" y="2008372"/>
                  <a:pt x="3912781" y="205562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Cube 29"/>
          <p:cNvSpPr/>
          <p:nvPr/>
        </p:nvSpPr>
        <p:spPr>
          <a:xfrm>
            <a:off x="1651274" y="300877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Cube 30"/>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32" name="Cube 31"/>
          <p:cNvSpPr/>
          <p:nvPr/>
        </p:nvSpPr>
        <p:spPr>
          <a:xfrm>
            <a:off x="4422300" y="2131820"/>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Cube 32"/>
          <p:cNvSpPr/>
          <p:nvPr/>
        </p:nvSpPr>
        <p:spPr>
          <a:xfrm>
            <a:off x="7453598" y="3231681"/>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Cube 33"/>
          <p:cNvSpPr/>
          <p:nvPr/>
        </p:nvSpPr>
        <p:spPr>
          <a:xfrm>
            <a:off x="3826645" y="2586775"/>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Cube 34"/>
          <p:cNvSpPr/>
          <p:nvPr/>
        </p:nvSpPr>
        <p:spPr>
          <a:xfrm>
            <a:off x="7445488" y="2831743"/>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Down Arrow 28"/>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17541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xit" presetSubtype="0" fill="hold" nodeType="withEffect">
                                  <p:stCondLst>
                                    <p:cond delay="0"/>
                                  </p:stCondLst>
                                  <p:childTnLst>
                                    <p:animEffect transition="out" filter="fade">
                                      <p:cBhvr>
                                        <p:cTn id="13" dur="500"/>
                                        <p:tgtEl>
                                          <p:spTgt spid="24"/>
                                        </p:tgtEl>
                                      </p:cBhvr>
                                    </p:animEffect>
                                    <p:set>
                                      <p:cBhvr>
                                        <p:cTn id="14" dur="1" fill="hold">
                                          <p:stCondLst>
                                            <p:cond delay="499"/>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par>
                          <p:cTn id="35" fill="hold">
                            <p:stCondLst>
                              <p:cond delay="500"/>
                            </p:stCondLst>
                            <p:childTnLst>
                              <p:par>
                                <p:cTn id="36" presetID="1" presetClass="exit"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P spid="25" grpId="1" animBg="1"/>
      <p:bldP spid="22" grpId="0" animBg="1"/>
      <p:bldP spid="12" grpId="0" animBg="1"/>
      <p:bldP spid="3" grpId="0" animBg="1"/>
      <p:bldP spid="30" grpId="0" animBg="1"/>
      <p:bldP spid="3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159600"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2746514" y="921488"/>
            <a:ext cx="1449802" cy="2692368"/>
          </a:xfrm>
          <a:custGeom>
            <a:avLst/>
            <a:gdLst>
              <a:gd name="connsiteX0" fmla="*/ 124277 w 1449802"/>
              <a:gd name="connsiteY0" fmla="*/ 0 h 2692368"/>
              <a:gd name="connsiteX1" fmla="*/ 131365 w 1449802"/>
              <a:gd name="connsiteY1" fmla="*/ 1516912 h 2692368"/>
              <a:gd name="connsiteX2" fmla="*/ 88835 w 1449802"/>
              <a:gd name="connsiteY2" fmla="*/ 2573079 h 2692368"/>
              <a:gd name="connsiteX3" fmla="*/ 1449802 w 1449802"/>
              <a:gd name="connsiteY3" fmla="*/ 2622698 h 2692368"/>
            </a:gdLst>
            <a:ahLst/>
            <a:cxnLst>
              <a:cxn ang="0">
                <a:pos x="connsiteX0" y="connsiteY0"/>
              </a:cxn>
              <a:cxn ang="0">
                <a:pos x="connsiteX1" y="connsiteY1"/>
              </a:cxn>
              <a:cxn ang="0">
                <a:pos x="connsiteX2" y="connsiteY2"/>
              </a:cxn>
              <a:cxn ang="0">
                <a:pos x="connsiteX3" y="connsiteY3"/>
              </a:cxn>
            </a:cxnLst>
            <a:rect l="l" t="t" r="r" b="b"/>
            <a:pathLst>
              <a:path w="1449802" h="2692368">
                <a:moveTo>
                  <a:pt x="124277" y="0"/>
                </a:moveTo>
                <a:cubicBezTo>
                  <a:pt x="130774" y="544033"/>
                  <a:pt x="137272" y="1088066"/>
                  <a:pt x="131365" y="1516912"/>
                </a:cubicBezTo>
                <a:cubicBezTo>
                  <a:pt x="125458" y="1945758"/>
                  <a:pt x="-130904" y="2388781"/>
                  <a:pt x="88835" y="2573079"/>
                </a:cubicBezTo>
                <a:cubicBezTo>
                  <a:pt x="308574" y="2757377"/>
                  <a:pt x="879188" y="2690037"/>
                  <a:pt x="1449802" y="262269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Down Arrow 17"/>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8373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159600"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2746514" y="921488"/>
            <a:ext cx="1449802" cy="2692368"/>
          </a:xfrm>
          <a:custGeom>
            <a:avLst/>
            <a:gdLst>
              <a:gd name="connsiteX0" fmla="*/ 124277 w 1449802"/>
              <a:gd name="connsiteY0" fmla="*/ 0 h 2692368"/>
              <a:gd name="connsiteX1" fmla="*/ 131365 w 1449802"/>
              <a:gd name="connsiteY1" fmla="*/ 1516912 h 2692368"/>
              <a:gd name="connsiteX2" fmla="*/ 88835 w 1449802"/>
              <a:gd name="connsiteY2" fmla="*/ 2573079 h 2692368"/>
              <a:gd name="connsiteX3" fmla="*/ 1449802 w 1449802"/>
              <a:gd name="connsiteY3" fmla="*/ 2622698 h 2692368"/>
            </a:gdLst>
            <a:ahLst/>
            <a:cxnLst>
              <a:cxn ang="0">
                <a:pos x="connsiteX0" y="connsiteY0"/>
              </a:cxn>
              <a:cxn ang="0">
                <a:pos x="connsiteX1" y="connsiteY1"/>
              </a:cxn>
              <a:cxn ang="0">
                <a:pos x="connsiteX2" y="connsiteY2"/>
              </a:cxn>
              <a:cxn ang="0">
                <a:pos x="connsiteX3" y="connsiteY3"/>
              </a:cxn>
            </a:cxnLst>
            <a:rect l="l" t="t" r="r" b="b"/>
            <a:pathLst>
              <a:path w="1449802" h="2692368">
                <a:moveTo>
                  <a:pt x="124277" y="0"/>
                </a:moveTo>
                <a:cubicBezTo>
                  <a:pt x="130774" y="544033"/>
                  <a:pt x="137272" y="1088066"/>
                  <a:pt x="131365" y="1516912"/>
                </a:cubicBezTo>
                <a:cubicBezTo>
                  <a:pt x="125458" y="1945758"/>
                  <a:pt x="-130904" y="2388781"/>
                  <a:pt x="88835" y="2573079"/>
                </a:cubicBezTo>
                <a:cubicBezTo>
                  <a:pt x="308574" y="2757377"/>
                  <a:pt x="879188" y="2690037"/>
                  <a:pt x="1449802" y="262269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250539" y="90381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p:cNvSpPr/>
          <p:nvPr/>
        </p:nvSpPr>
        <p:spPr>
          <a:xfrm>
            <a:off x="5863057" y="878275"/>
            <a:ext cx="466884" cy="17973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24"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6759614" y="3182402"/>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7372132" y="3139629"/>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2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3816431" y="274781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p:cNvSpPr/>
          <p:nvPr/>
        </p:nvSpPr>
        <p:spPr>
          <a:xfrm>
            <a:off x="4428949" y="2705043"/>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3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4162909"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p:cNvSpPr/>
          <p:nvPr/>
        </p:nvSpPr>
        <p:spPr>
          <a:xfrm>
            <a:off x="4775427" y="3291755"/>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3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3829327" y="226962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p:cNvSpPr/>
          <p:nvPr/>
        </p:nvSpPr>
        <p:spPr>
          <a:xfrm>
            <a:off x="4441845" y="2226853"/>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sp>
        <p:nvSpPr>
          <p:cNvPr id="35" name="Down Arrow 34"/>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6717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25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30" grpId="0" animBg="1"/>
      <p:bldP spid="32" grpId="0" animBg="1"/>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6" name="Picture 11"/>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141139" y="701513"/>
            <a:ext cx="6469029" cy="4236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230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2CC3A-952F-48DF-8740-DFC5A3B10158}"/>
              </a:ext>
            </a:extLst>
          </p:cNvPr>
          <p:cNvSpPr>
            <a:spLocks noGrp="1"/>
          </p:cNvSpPr>
          <p:nvPr>
            <p:ph type="title"/>
          </p:nvPr>
        </p:nvSpPr>
        <p:spPr/>
        <p:txBody>
          <a:bodyPr/>
          <a:lstStyle/>
          <a:p>
            <a:r>
              <a:rPr lang="nl-NL" dirty="0"/>
              <a:t>AMIS is lid van het Conclusion ecosysteem</a:t>
            </a:r>
            <a:endParaRPr lang="en-NL" dirty="0"/>
          </a:p>
        </p:txBody>
      </p:sp>
      <p:sp>
        <p:nvSpPr>
          <p:cNvPr id="3" name="Content Placeholder 2">
            <a:extLst>
              <a:ext uri="{FF2B5EF4-FFF2-40B4-BE49-F238E27FC236}">
                <a16:creationId xmlns:a16="http://schemas.microsoft.com/office/drawing/2014/main" id="{AC0DEC70-5913-43AA-8EF9-D719E819B595}"/>
              </a:ext>
            </a:extLst>
          </p:cNvPr>
          <p:cNvSpPr>
            <a:spLocks noGrp="1"/>
          </p:cNvSpPr>
          <p:nvPr>
            <p:ph idx="1"/>
          </p:nvPr>
        </p:nvSpPr>
        <p:spPr>
          <a:xfrm>
            <a:off x="716168" y="936000"/>
            <a:ext cx="6623999" cy="3780000"/>
          </a:xfrm>
        </p:spPr>
        <p:txBody>
          <a:bodyPr/>
          <a:lstStyle/>
          <a:p>
            <a:endParaRPr lang="nl-NL" dirty="0"/>
          </a:p>
        </p:txBody>
      </p:sp>
      <p:sp>
        <p:nvSpPr>
          <p:cNvPr id="4" name="Footer Placeholder 3">
            <a:extLst>
              <a:ext uri="{FF2B5EF4-FFF2-40B4-BE49-F238E27FC236}">
                <a16:creationId xmlns:a16="http://schemas.microsoft.com/office/drawing/2014/main" id="{98D2C619-BF05-44B6-9E8F-7B727FF41569}"/>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1026" name="Picture 2" descr="Related image">
            <a:extLst>
              <a:ext uri="{FF2B5EF4-FFF2-40B4-BE49-F238E27FC236}">
                <a16:creationId xmlns:a16="http://schemas.microsoft.com/office/drawing/2014/main" id="{D94DD1B3-95AD-4451-B96B-1CD3B1B69D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9852" y="2701808"/>
            <a:ext cx="3493013" cy="201419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oogethr Proostmoment3">
            <a:extLst>
              <a:ext uri="{FF2B5EF4-FFF2-40B4-BE49-F238E27FC236}">
                <a16:creationId xmlns:a16="http://schemas.microsoft.com/office/drawing/2014/main" id="{1C8896F2-0187-43EB-9C7E-148394373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40" y="3454762"/>
            <a:ext cx="2650707" cy="140523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a:extLst>
              <a:ext uri="{FF2B5EF4-FFF2-40B4-BE49-F238E27FC236}">
                <a16:creationId xmlns:a16="http://schemas.microsoft.com/office/drawing/2014/main" id="{8CBD467A-7347-4C0B-B996-7CC44A35A8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7313" y="1306879"/>
            <a:ext cx="2663025" cy="141176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conclusion prorail">
            <a:extLst>
              <a:ext uri="{FF2B5EF4-FFF2-40B4-BE49-F238E27FC236}">
                <a16:creationId xmlns:a16="http://schemas.microsoft.com/office/drawing/2014/main" id="{376F2D8A-7A7A-42AD-A5B9-AD8DCAB337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190" y="764378"/>
            <a:ext cx="2409829" cy="180737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69311A48-B7AA-4295-A4E6-DF8C60180B7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1330" y="3438460"/>
            <a:ext cx="2446769" cy="14052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logo prorail">
            <a:extLst>
              <a:ext uri="{FF2B5EF4-FFF2-40B4-BE49-F238E27FC236}">
                <a16:creationId xmlns:a16="http://schemas.microsoft.com/office/drawing/2014/main" id="{CFD5FE5A-7910-4B58-8C2A-6BA2AFFFC0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90164" y="2876589"/>
            <a:ext cx="2840854" cy="61058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ogo ns">
            <a:extLst>
              <a:ext uri="{FF2B5EF4-FFF2-40B4-BE49-F238E27FC236}">
                <a16:creationId xmlns:a16="http://schemas.microsoft.com/office/drawing/2014/main" id="{AA33A5EB-C435-4EBF-A051-8C006BF01C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81351" y="4086830"/>
            <a:ext cx="1873484" cy="7318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ogo eneco">
            <a:extLst>
              <a:ext uri="{FF2B5EF4-FFF2-40B4-BE49-F238E27FC236}">
                <a16:creationId xmlns:a16="http://schemas.microsoft.com/office/drawing/2014/main" id="{4306443B-1465-4D23-AA9C-A7145120D6E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95307" y="50792"/>
            <a:ext cx="2533741" cy="126687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royal flora holland logo">
            <a:extLst>
              <a:ext uri="{FF2B5EF4-FFF2-40B4-BE49-F238E27FC236}">
                <a16:creationId xmlns:a16="http://schemas.microsoft.com/office/drawing/2014/main" id="{9E815692-FE72-4710-909A-F51D5CD356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497" y="1992987"/>
            <a:ext cx="1799071" cy="964257"/>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Image result for apg logo">
            <a:extLst>
              <a:ext uri="{FF2B5EF4-FFF2-40B4-BE49-F238E27FC236}">
                <a16:creationId xmlns:a16="http://schemas.microsoft.com/office/drawing/2014/main" id="{2D68EFD1-5E08-4D71-AEAF-52A3B4D120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67313" y="725509"/>
            <a:ext cx="930192" cy="581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61794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C6F70B-4DB9-4374-8D98-5F00B74887CC}"/>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41DC01FB-5AC6-467E-A557-FB0CDCC70C4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83D3EDA-093E-4656-B59E-D0FC47FE278F}"/>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6" name="Picture 5">
            <a:extLst>
              <a:ext uri="{FF2B5EF4-FFF2-40B4-BE49-F238E27FC236}">
                <a16:creationId xmlns:a16="http://schemas.microsoft.com/office/drawing/2014/main" id="{DF054125-91B1-46A4-9892-9FB32CF99824}"/>
              </a:ext>
            </a:extLst>
          </p:cNvPr>
          <p:cNvPicPr>
            <a:picLocks noChangeAspect="1"/>
          </p:cNvPicPr>
          <p:nvPr/>
        </p:nvPicPr>
        <p:blipFill>
          <a:blip r:embed="rId2"/>
          <a:stretch>
            <a:fillRect/>
          </a:stretch>
        </p:blipFill>
        <p:spPr>
          <a:xfrm>
            <a:off x="719999" y="293612"/>
            <a:ext cx="6941470" cy="44223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754982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Kubernetes</a:t>
            </a:r>
            <a:endParaRPr lang="nl-NL" dirty="0"/>
          </a:p>
        </p:txBody>
      </p:sp>
      <p:sp>
        <p:nvSpPr>
          <p:cNvPr id="3" name="Content Placeholder 2"/>
          <p:cNvSpPr>
            <a:spLocks noGrp="1"/>
          </p:cNvSpPr>
          <p:nvPr>
            <p:ph idx="1"/>
          </p:nvPr>
        </p:nvSpPr>
        <p:spPr/>
        <p:txBody>
          <a:bodyPr/>
          <a:lstStyle/>
          <a:p>
            <a:r>
              <a:rPr lang="en-US" dirty="0"/>
              <a:t>Distributed Container Run Time Management platform</a:t>
            </a:r>
          </a:p>
          <a:p>
            <a:pPr lvl="1"/>
            <a:r>
              <a:rPr lang="en-US" dirty="0"/>
              <a:t>Based on Google’s Borg system (in use at Google for over a decade)</a:t>
            </a:r>
          </a:p>
          <a:p>
            <a:r>
              <a:rPr lang="en-US" dirty="0"/>
              <a:t>Initial announcement: 2014</a:t>
            </a:r>
          </a:p>
          <a:p>
            <a:r>
              <a:rPr lang="en-US" dirty="0"/>
              <a:t>Kubernetes v1.0 was released on July 21, </a:t>
            </a:r>
            <a:r>
              <a:rPr lang="en-US" b="1" dirty="0"/>
              <a:t>2015</a:t>
            </a:r>
          </a:p>
          <a:p>
            <a:r>
              <a:rPr lang="en-US" dirty="0"/>
              <a:t>A Kubernetes cluster typically spans </a:t>
            </a:r>
            <a:r>
              <a:rPr lang="en-US" b="1" dirty="0"/>
              <a:t>multiple compute nodes</a:t>
            </a:r>
          </a:p>
          <a:p>
            <a:pPr lvl="1"/>
            <a:r>
              <a:rPr lang="en-US" dirty="0"/>
              <a:t>Either in the cloud, on premises, on a single machine (</a:t>
            </a:r>
            <a:r>
              <a:rPr lang="en-US" dirty="0" err="1"/>
              <a:t>minikube</a:t>
            </a:r>
            <a:r>
              <a:rPr lang="en-US" dirty="0"/>
              <a:t>) or hybrid</a:t>
            </a:r>
          </a:p>
          <a:p>
            <a:r>
              <a:rPr lang="en-US" dirty="0"/>
              <a:t>K8S manages </a:t>
            </a:r>
            <a:r>
              <a:rPr lang="en-US" b="1" dirty="0"/>
              <a:t>Pods in which containers</a:t>
            </a:r>
            <a:r>
              <a:rPr lang="en-US" dirty="0"/>
              <a:t> are running</a:t>
            </a:r>
          </a:p>
          <a:p>
            <a:pPr lvl="1"/>
            <a:r>
              <a:rPr lang="en-US" dirty="0"/>
              <a:t>K8S schedules Pods on one or more nodes</a:t>
            </a:r>
          </a:p>
          <a:p>
            <a:pPr lvl="1"/>
            <a:r>
              <a:rPr lang="en-US" dirty="0"/>
              <a:t>Docker can be the container runtime; other engines are supported as well, such as </a:t>
            </a:r>
            <a:r>
              <a:rPr lang="en-US" i="1" dirty="0" err="1"/>
              <a:t>rkt</a:t>
            </a:r>
            <a:r>
              <a:rPr lang="en-US" dirty="0"/>
              <a:t> and </a:t>
            </a:r>
            <a:r>
              <a:rPr lang="en-US" i="1" dirty="0" err="1"/>
              <a:t>containerd</a:t>
            </a:r>
            <a:endParaRPr lang="en-US" i="1" dirty="0"/>
          </a:p>
          <a:p>
            <a:r>
              <a:rPr lang="en-US" dirty="0"/>
              <a:t>K8S handles </a:t>
            </a:r>
            <a:r>
              <a:rPr lang="en-US" b="1" dirty="0"/>
              <a:t>network traffic</a:t>
            </a:r>
            <a:r>
              <a:rPr lang="en-US" dirty="0"/>
              <a:t> to, between and from Pods</a:t>
            </a:r>
          </a:p>
          <a:p>
            <a:r>
              <a:rPr lang="en-US" dirty="0"/>
              <a:t>The </a:t>
            </a:r>
            <a:r>
              <a:rPr lang="en-US" b="1" i="1" dirty="0" err="1"/>
              <a:t>kubectl</a:t>
            </a:r>
            <a:r>
              <a:rPr lang="en-US" b="1" dirty="0"/>
              <a:t> </a:t>
            </a:r>
            <a:r>
              <a:rPr lang="en-US" dirty="0"/>
              <a:t>command line interface is used for most management activities</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151201083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&amp; Vendor Neutral</a:t>
            </a:r>
            <a:endParaRPr lang="nl-NL" dirty="0"/>
          </a:p>
        </p:txBody>
      </p:sp>
      <p:sp>
        <p:nvSpPr>
          <p:cNvPr id="3" name="Content Placeholder 2"/>
          <p:cNvSpPr>
            <a:spLocks noGrp="1"/>
          </p:cNvSpPr>
          <p:nvPr>
            <p:ph idx="1"/>
          </p:nvPr>
        </p:nvSpPr>
        <p:spPr>
          <a:xfrm>
            <a:off x="720003" y="936000"/>
            <a:ext cx="7649297" cy="3780000"/>
          </a:xfrm>
        </p:spPr>
        <p:txBody>
          <a:bodyPr/>
          <a:lstStyle/>
          <a:p>
            <a:r>
              <a:rPr lang="en-US" dirty="0"/>
              <a:t>Cloud Native Computing Foundation  - CNCF</a:t>
            </a:r>
          </a:p>
          <a:p>
            <a:pPr lvl="1"/>
            <a:r>
              <a:rPr lang="en-US" dirty="0"/>
              <a:t>All major – and not so major – vendors are member</a:t>
            </a:r>
          </a:p>
          <a:p>
            <a:r>
              <a:rPr lang="en-US" dirty="0"/>
              <a:t>Cloud Native: container packaged, dynamically managed, </a:t>
            </a:r>
            <a:r>
              <a:rPr lang="en-US" dirty="0" err="1"/>
              <a:t>microservices</a:t>
            </a:r>
            <a:r>
              <a:rPr lang="en-US" dirty="0"/>
              <a:t> oriented </a:t>
            </a:r>
          </a:p>
          <a:p>
            <a:r>
              <a:rPr lang="en-US" dirty="0"/>
              <a:t>Open technology for running container based workloads in a cross cloud vendor neutral way</a:t>
            </a:r>
          </a:p>
          <a:p>
            <a:endParaRPr lang="en-US" dirty="0"/>
          </a:p>
          <a:p>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6" name="Picture 5"/>
          <p:cNvPicPr>
            <a:picLocks noChangeAspect="1"/>
          </p:cNvPicPr>
          <p:nvPr/>
        </p:nvPicPr>
        <p:blipFill>
          <a:blip r:embed="rId3"/>
          <a:stretch>
            <a:fillRect/>
          </a:stretch>
        </p:blipFill>
        <p:spPr>
          <a:xfrm>
            <a:off x="1749005" y="2183911"/>
            <a:ext cx="6310397" cy="2294241"/>
          </a:xfrm>
          <a:prstGeom prst="rect">
            <a:avLst/>
          </a:prstGeom>
        </p:spPr>
      </p:pic>
      <p:pic>
        <p:nvPicPr>
          <p:cNvPr id="7" name="Picture 6"/>
          <p:cNvPicPr>
            <a:picLocks noChangeAspect="1"/>
          </p:cNvPicPr>
          <p:nvPr/>
        </p:nvPicPr>
        <p:blipFill>
          <a:blip r:embed="rId4"/>
          <a:stretch>
            <a:fillRect/>
          </a:stretch>
        </p:blipFill>
        <p:spPr>
          <a:xfrm>
            <a:off x="6165129" y="198277"/>
            <a:ext cx="2793655" cy="794432"/>
          </a:xfrm>
          <a:prstGeom prst="rect">
            <a:avLst/>
          </a:prstGeom>
        </p:spPr>
      </p:pic>
    </p:spTree>
    <p:extLst>
      <p:ext uri="{BB962C8B-B14F-4D97-AF65-F5344CB8AC3E}">
        <p14:creationId xmlns:p14="http://schemas.microsoft.com/office/powerpoint/2010/main" val="225061933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pic>
        <p:nvPicPr>
          <p:cNvPr id="18" name="Picture 25" descr="Image result for docker container icon">
            <a:extLst>
              <a:ext uri="{FF2B5EF4-FFF2-40B4-BE49-F238E27FC236}">
                <a16:creationId xmlns:a16="http://schemas.microsoft.com/office/drawing/2014/main" id="{AFDFCC8F-11AC-49DC-AEE5-9C4F7E9C5549}"/>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260299" y="2956282"/>
            <a:ext cx="583228" cy="280065"/>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26432" y="2280175"/>
            <a:ext cx="938254"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1439877" y="2162121"/>
            <a:ext cx="595657"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63861" y="3096314"/>
            <a:ext cx="929571" cy="266891"/>
          </a:xfrm>
          <a:prstGeom prst="wedgeRectCallout">
            <a:avLst>
              <a:gd name="adj1" fmla="val 98959"/>
              <a:gd name="adj2" fmla="val 2256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pic>
        <p:nvPicPr>
          <p:cNvPr id="37" name="Picture 11">
            <a:extLst>
              <a:ext uri="{FF2B5EF4-FFF2-40B4-BE49-F238E27FC236}">
                <a16:creationId xmlns:a16="http://schemas.microsoft.com/office/drawing/2014/main" id="{179C37AA-A836-4343-8687-4FFC59299CAF}"/>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809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26432" y="2280175"/>
            <a:ext cx="938254"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1439877" y="2162121"/>
            <a:ext cx="595657"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63861" y="3096314"/>
            <a:ext cx="929571" cy="266891"/>
          </a:xfrm>
          <a:prstGeom prst="wedgeRectCallout">
            <a:avLst>
              <a:gd name="adj1" fmla="val 98959"/>
              <a:gd name="adj2" fmla="val 2256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pic>
        <p:nvPicPr>
          <p:cNvPr id="37" name="Picture 11">
            <a:extLst>
              <a:ext uri="{FF2B5EF4-FFF2-40B4-BE49-F238E27FC236}">
                <a16:creationId xmlns:a16="http://schemas.microsoft.com/office/drawing/2014/main" id="{179C37AA-A836-4343-8687-4FFC59299CAF}"/>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Picture 16">
            <a:extLst>
              <a:ext uri="{FF2B5EF4-FFF2-40B4-BE49-F238E27FC236}">
                <a16:creationId xmlns:a16="http://schemas.microsoft.com/office/drawing/2014/main" id="{9A17ACC5-0593-4D8A-AE96-EE7C1224F27B}"/>
              </a:ext>
            </a:extLst>
          </p:cNvPr>
          <p:cNvPicPr>
            <a:picLocks noChangeAspect="1"/>
          </p:cNvPicPr>
          <p:nvPr/>
        </p:nvPicPr>
        <p:blipFill>
          <a:blip r:embed="rId4"/>
          <a:stretch>
            <a:fillRect/>
          </a:stretch>
        </p:blipFill>
        <p:spPr>
          <a:xfrm>
            <a:off x="3522794" y="778067"/>
            <a:ext cx="3021807" cy="2876178"/>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2E5A6509-F9CA-4933-822A-A6A8182CA873}"/>
              </a:ext>
            </a:extLst>
          </p:cNvPr>
          <p:cNvCxnSpPr/>
          <p:nvPr/>
        </p:nvCxnSpPr>
        <p:spPr>
          <a:xfrm flipV="1">
            <a:off x="2129623" y="1081960"/>
            <a:ext cx="1393171" cy="1568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6462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951358" y="308963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3A252DA-C646-494B-B9B5-0BE2171E6B0E}"/>
              </a:ext>
            </a:extLst>
          </p:cNvPr>
          <p:cNvCxnSpPr>
            <a:cxnSpLocks/>
            <a:stCxn id="12" idx="1"/>
            <a:endCxn id="17" idx="5"/>
          </p:cNvCxnSpPr>
          <p:nvPr/>
        </p:nvCxnSpPr>
        <p:spPr>
          <a:xfrm flipH="1">
            <a:off x="4118449" y="3334640"/>
            <a:ext cx="1832909" cy="4056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3188878" y="320777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pic>
        <p:nvPicPr>
          <p:cNvPr id="18" name="Picture 25" descr="Image result for docker container icon">
            <a:extLst>
              <a:ext uri="{FF2B5EF4-FFF2-40B4-BE49-F238E27FC236}">
                <a16:creationId xmlns:a16="http://schemas.microsoft.com/office/drawing/2014/main" id="{AFDFCC8F-11AC-49DC-AEE5-9C4F7E9C5549}"/>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260299" y="2956282"/>
            <a:ext cx="583228" cy="280065"/>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stCxn id="17" idx="2"/>
          </p:cNvCxnSpPr>
          <p:nvPr/>
        </p:nvCxnSpPr>
        <p:spPr>
          <a:xfrm flipH="1" flipV="1">
            <a:off x="2130950" y="3450866"/>
            <a:ext cx="1057928" cy="35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be 27">
            <a:extLst>
              <a:ext uri="{FF2B5EF4-FFF2-40B4-BE49-F238E27FC236}">
                <a16:creationId xmlns:a16="http://schemas.microsoft.com/office/drawing/2014/main" id="{28841BCE-7AA4-4E87-A21C-99F9E8FAFF89}"/>
              </a:ext>
            </a:extLst>
          </p:cNvPr>
          <p:cNvSpPr/>
          <p:nvPr/>
        </p:nvSpPr>
        <p:spPr>
          <a:xfrm>
            <a:off x="5944120" y="2794655"/>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26432" y="2280175"/>
            <a:ext cx="938254"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1439877" y="2162121"/>
            <a:ext cx="595657"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2" name="Speech Bubble: Rectangle 31">
            <a:extLst>
              <a:ext uri="{FF2B5EF4-FFF2-40B4-BE49-F238E27FC236}">
                <a16:creationId xmlns:a16="http://schemas.microsoft.com/office/drawing/2014/main" id="{CB8341B7-A64C-436F-BDFA-AD302065B7D1}"/>
              </a:ext>
            </a:extLst>
          </p:cNvPr>
          <p:cNvSpPr/>
          <p:nvPr/>
        </p:nvSpPr>
        <p:spPr>
          <a:xfrm>
            <a:off x="3377818" y="2729866"/>
            <a:ext cx="929571" cy="266891"/>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service</a:t>
            </a:r>
            <a:endParaRPr lang="en-NL"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63861" y="3096314"/>
            <a:ext cx="929571" cy="266891"/>
          </a:xfrm>
          <a:prstGeom prst="wedgeRectCallout">
            <a:avLst>
              <a:gd name="adj1" fmla="val 98959"/>
              <a:gd name="adj2" fmla="val 2256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sp>
        <p:nvSpPr>
          <p:cNvPr id="34" name="Rectangle: Rounded Corners 33">
            <a:extLst>
              <a:ext uri="{FF2B5EF4-FFF2-40B4-BE49-F238E27FC236}">
                <a16:creationId xmlns:a16="http://schemas.microsoft.com/office/drawing/2014/main" id="{83E644B7-295A-4225-8C4D-62F1E404FB94}"/>
              </a:ext>
            </a:extLst>
          </p:cNvPr>
          <p:cNvSpPr/>
          <p:nvPr/>
        </p:nvSpPr>
        <p:spPr>
          <a:xfrm>
            <a:off x="4968000" y="1258641"/>
            <a:ext cx="1423284" cy="74627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Some</a:t>
            </a:r>
            <a:r>
              <a:rPr lang="nl-NL" dirty="0"/>
              <a:t> </a:t>
            </a:r>
            <a:r>
              <a:rPr lang="nl-NL" dirty="0" err="1"/>
              <a:t>external</a:t>
            </a:r>
            <a:r>
              <a:rPr lang="nl-NL" dirty="0"/>
              <a:t> </a:t>
            </a:r>
            <a:r>
              <a:rPr lang="nl-NL" dirty="0" err="1"/>
              <a:t>consumer</a:t>
            </a:r>
            <a:endParaRPr lang="en-NL" dirty="0"/>
          </a:p>
        </p:txBody>
      </p:sp>
      <p:cxnSp>
        <p:nvCxnSpPr>
          <p:cNvPr id="36" name="Straight Arrow Connector 35">
            <a:extLst>
              <a:ext uri="{FF2B5EF4-FFF2-40B4-BE49-F238E27FC236}">
                <a16:creationId xmlns:a16="http://schemas.microsoft.com/office/drawing/2014/main" id="{17F0FA0E-5BEB-4967-9D5B-8357EE4206E7}"/>
              </a:ext>
            </a:extLst>
          </p:cNvPr>
          <p:cNvCxnSpPr>
            <a:stCxn id="34" idx="2"/>
          </p:cNvCxnSpPr>
          <p:nvPr/>
        </p:nvCxnSpPr>
        <p:spPr>
          <a:xfrm flipH="1">
            <a:off x="4118449" y="2004918"/>
            <a:ext cx="1561193" cy="129231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5" name="Picture 11">
            <a:extLst>
              <a:ext uri="{FF2B5EF4-FFF2-40B4-BE49-F238E27FC236}">
                <a16:creationId xmlns:a16="http://schemas.microsoft.com/office/drawing/2014/main" id="{C1D4E57A-A2C4-4179-A264-F0A22BFF9C46}"/>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7123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951358" y="308963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Straight Arrow Connector 13">
            <a:extLst>
              <a:ext uri="{FF2B5EF4-FFF2-40B4-BE49-F238E27FC236}">
                <a16:creationId xmlns:a16="http://schemas.microsoft.com/office/drawing/2014/main" id="{E3A252DA-C646-494B-B9B5-0BE2171E6B0E}"/>
              </a:ext>
            </a:extLst>
          </p:cNvPr>
          <p:cNvCxnSpPr>
            <a:cxnSpLocks/>
            <a:stCxn id="12" idx="1"/>
            <a:endCxn id="17" idx="5"/>
          </p:cNvCxnSpPr>
          <p:nvPr/>
        </p:nvCxnSpPr>
        <p:spPr>
          <a:xfrm flipH="1">
            <a:off x="4118449" y="3334640"/>
            <a:ext cx="1832909" cy="40561"/>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3188878" y="320777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pic>
        <p:nvPicPr>
          <p:cNvPr id="18" name="Picture 25" descr="Image result for docker container icon">
            <a:extLst>
              <a:ext uri="{FF2B5EF4-FFF2-40B4-BE49-F238E27FC236}">
                <a16:creationId xmlns:a16="http://schemas.microsoft.com/office/drawing/2014/main" id="{AFDFCC8F-11AC-49DC-AEE5-9C4F7E9C5549}"/>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260299" y="2956282"/>
            <a:ext cx="583228" cy="280065"/>
          </a:xfrm>
          <a:prstGeom prst="rect">
            <a:avLst/>
          </a:prstGeom>
          <a:noFill/>
          <a:extLst>
            <a:ext uri="{909E8E84-426E-40DD-AFC4-6F175D3DCCD1}">
              <a14:hiddenFill xmlns:a14="http://schemas.microsoft.com/office/drawing/2010/main">
                <a:solidFill>
                  <a:srgbClr val="FFFFFF"/>
                </a:solidFill>
              </a14:hiddenFill>
            </a:ext>
          </a:extLst>
        </p:spPr>
      </p:pic>
      <p:sp>
        <p:nvSpPr>
          <p:cNvPr id="16" name="Cube 15">
            <a:extLst>
              <a:ext uri="{FF2B5EF4-FFF2-40B4-BE49-F238E27FC236}">
                <a16:creationId xmlns:a16="http://schemas.microsoft.com/office/drawing/2014/main" id="{98746127-79D7-4883-B26E-8A9ECB9AB892}"/>
              </a:ext>
            </a:extLst>
          </p:cNvPr>
          <p:cNvSpPr/>
          <p:nvPr/>
        </p:nvSpPr>
        <p:spPr>
          <a:xfrm>
            <a:off x="1225590" y="2650655"/>
            <a:ext cx="1904220" cy="103645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stCxn id="17" idx="2"/>
          </p:cNvCxnSpPr>
          <p:nvPr/>
        </p:nvCxnSpPr>
        <p:spPr>
          <a:xfrm flipH="1" flipV="1">
            <a:off x="2130950" y="3450866"/>
            <a:ext cx="1057928" cy="359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Cube 27">
            <a:extLst>
              <a:ext uri="{FF2B5EF4-FFF2-40B4-BE49-F238E27FC236}">
                <a16:creationId xmlns:a16="http://schemas.microsoft.com/office/drawing/2014/main" id="{28841BCE-7AA4-4E87-A21C-99F9E8FAFF89}"/>
              </a:ext>
            </a:extLst>
          </p:cNvPr>
          <p:cNvSpPr/>
          <p:nvPr/>
        </p:nvSpPr>
        <p:spPr>
          <a:xfrm>
            <a:off x="5944120" y="2794655"/>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26432" y="2280175"/>
            <a:ext cx="938254"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1439877" y="2162121"/>
            <a:ext cx="595657" cy="330724"/>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sp>
        <p:nvSpPr>
          <p:cNvPr id="32" name="Speech Bubble: Rectangle 31">
            <a:extLst>
              <a:ext uri="{FF2B5EF4-FFF2-40B4-BE49-F238E27FC236}">
                <a16:creationId xmlns:a16="http://schemas.microsoft.com/office/drawing/2014/main" id="{CB8341B7-A64C-436F-BDFA-AD302065B7D1}"/>
              </a:ext>
            </a:extLst>
          </p:cNvPr>
          <p:cNvSpPr/>
          <p:nvPr/>
        </p:nvSpPr>
        <p:spPr>
          <a:xfrm>
            <a:off x="3377818" y="2729866"/>
            <a:ext cx="929571" cy="266891"/>
          </a:xfrm>
          <a:prstGeom prst="wedgeRectCallout">
            <a:avLst>
              <a:gd name="adj1" fmla="val -25070"/>
              <a:gd name="adj2" fmla="val 12981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service</a:t>
            </a:r>
            <a:endParaRPr lang="en-NL" dirty="0"/>
          </a:p>
        </p:txBody>
      </p:sp>
      <p:sp>
        <p:nvSpPr>
          <p:cNvPr id="33" name="Speech Bubble: Rectangle 32">
            <a:extLst>
              <a:ext uri="{FF2B5EF4-FFF2-40B4-BE49-F238E27FC236}">
                <a16:creationId xmlns:a16="http://schemas.microsoft.com/office/drawing/2014/main" id="{605A67EE-586F-409E-AC97-DE3C3BE8FABE}"/>
              </a:ext>
            </a:extLst>
          </p:cNvPr>
          <p:cNvSpPr/>
          <p:nvPr/>
        </p:nvSpPr>
        <p:spPr>
          <a:xfrm>
            <a:off x="63861" y="3096314"/>
            <a:ext cx="929571" cy="266891"/>
          </a:xfrm>
          <a:prstGeom prst="wedgeRectCallout">
            <a:avLst>
              <a:gd name="adj1" fmla="val 98959"/>
              <a:gd name="adj2" fmla="val 2256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container</a:t>
            </a:r>
            <a:endParaRPr lang="en-NL" dirty="0"/>
          </a:p>
        </p:txBody>
      </p:sp>
      <p:pic>
        <p:nvPicPr>
          <p:cNvPr id="5" name="Picture 11">
            <a:extLst>
              <a:ext uri="{FF2B5EF4-FFF2-40B4-BE49-F238E27FC236}">
                <a16:creationId xmlns:a16="http://schemas.microsoft.com/office/drawing/2014/main" id="{C1D4E57A-A2C4-4179-A264-F0A22BFF9C46}"/>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82739" y="3751777"/>
            <a:ext cx="503589" cy="3297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a:extLst>
              <a:ext uri="{FF2B5EF4-FFF2-40B4-BE49-F238E27FC236}">
                <a16:creationId xmlns:a16="http://schemas.microsoft.com/office/drawing/2014/main" id="{9C7B1D4C-C927-44B1-82E0-94ACE7B30CBA}"/>
              </a:ext>
            </a:extLst>
          </p:cNvPr>
          <p:cNvPicPr>
            <a:picLocks noChangeAspect="1"/>
          </p:cNvPicPr>
          <p:nvPr/>
        </p:nvPicPr>
        <p:blipFill>
          <a:blip r:embed="rId4"/>
          <a:stretch>
            <a:fillRect/>
          </a:stretch>
        </p:blipFill>
        <p:spPr>
          <a:xfrm>
            <a:off x="4400528" y="423201"/>
            <a:ext cx="2857748" cy="2469094"/>
          </a:xfrm>
          <a:prstGeom prst="rect">
            <a:avLst/>
          </a:prstGeom>
          <a:ln>
            <a:noFill/>
          </a:ln>
          <a:effectLst>
            <a:outerShdw blurRad="292100" dist="139700" dir="2700000" algn="tl" rotWithShape="0">
              <a:srgbClr val="333333">
                <a:alpha val="65000"/>
              </a:srgbClr>
            </a:outerShdw>
          </a:effectLst>
        </p:spPr>
      </p:pic>
      <p:cxnSp>
        <p:nvCxnSpPr>
          <p:cNvPr id="13" name="Straight Arrow Connector 12">
            <a:extLst>
              <a:ext uri="{FF2B5EF4-FFF2-40B4-BE49-F238E27FC236}">
                <a16:creationId xmlns:a16="http://schemas.microsoft.com/office/drawing/2014/main" id="{41F113A1-DA83-4A6D-82CF-11F7F1013B57}"/>
              </a:ext>
            </a:extLst>
          </p:cNvPr>
          <p:cNvCxnSpPr/>
          <p:nvPr/>
        </p:nvCxnSpPr>
        <p:spPr>
          <a:xfrm flipV="1">
            <a:off x="3972393" y="792000"/>
            <a:ext cx="428135" cy="23722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557394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63861" y="1871476"/>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949001" y="269965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6891866" y="206921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5054871" y="265422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85468" y="2427779"/>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69444" y="2933268"/>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Cube 27">
            <a:extLst>
              <a:ext uri="{FF2B5EF4-FFF2-40B4-BE49-F238E27FC236}">
                <a16:creationId xmlns:a16="http://schemas.microsoft.com/office/drawing/2014/main" id="{28841BCE-7AA4-4E87-A21C-99F9E8FAFF89}"/>
              </a:ext>
            </a:extLst>
          </p:cNvPr>
          <p:cNvSpPr/>
          <p:nvPr/>
        </p:nvSpPr>
        <p:spPr>
          <a:xfrm>
            <a:off x="6884628" y="1774233"/>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50130" y="3814257"/>
            <a:ext cx="938254" cy="330724"/>
          </a:xfrm>
          <a:prstGeom prst="wedgeRectCallout">
            <a:avLst>
              <a:gd name="adj1" fmla="val -57822"/>
              <a:gd name="adj2" fmla="val -14893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3958295" y="3343724"/>
            <a:ext cx="595657" cy="330724"/>
          </a:xfrm>
          <a:prstGeom prst="wedgeRectCallout">
            <a:avLst>
              <a:gd name="adj1" fmla="val -38911"/>
              <a:gd name="adj2" fmla="val -1104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52866" y="177423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3989333" y="150236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Speech Bubble: Rectangle 41">
            <a:extLst>
              <a:ext uri="{FF2B5EF4-FFF2-40B4-BE49-F238E27FC236}">
                <a16:creationId xmlns:a16="http://schemas.microsoft.com/office/drawing/2014/main" id="{13302D6F-0428-4A8D-BDC7-3E394718CB5E}"/>
              </a:ext>
            </a:extLst>
          </p:cNvPr>
          <p:cNvSpPr/>
          <p:nvPr/>
        </p:nvSpPr>
        <p:spPr>
          <a:xfrm>
            <a:off x="4824191" y="792000"/>
            <a:ext cx="595657" cy="330724"/>
          </a:xfrm>
          <a:prstGeom prst="wedgeRectCallout">
            <a:avLst>
              <a:gd name="adj1" fmla="val 27778"/>
              <a:gd name="adj2" fmla="val 18874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71201" y="2105358"/>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81242" y="1335332"/>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Speech Bubble: Rectangle 44">
            <a:extLst>
              <a:ext uri="{FF2B5EF4-FFF2-40B4-BE49-F238E27FC236}">
                <a16:creationId xmlns:a16="http://schemas.microsoft.com/office/drawing/2014/main" id="{E3A18790-1026-4EEA-8F56-E90F5ABD2405}"/>
              </a:ext>
            </a:extLst>
          </p:cNvPr>
          <p:cNvSpPr/>
          <p:nvPr/>
        </p:nvSpPr>
        <p:spPr>
          <a:xfrm>
            <a:off x="1130305" y="816457"/>
            <a:ext cx="1154248" cy="330724"/>
          </a:xfrm>
          <a:prstGeom prst="wedgeRectCallout">
            <a:avLst>
              <a:gd name="adj1" fmla="val 89434"/>
              <a:gd name="adj2" fmla="val 12755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deployment</a:t>
            </a: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50302" y="1774233"/>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10723" y="1797248"/>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pic>
        <p:nvPicPr>
          <p:cNvPr id="54" name="Picture 11">
            <a:extLst>
              <a:ext uri="{FF2B5EF4-FFF2-40B4-BE49-F238E27FC236}">
                <a16:creationId xmlns:a16="http://schemas.microsoft.com/office/drawing/2014/main" id="{0F2F4C3A-706C-46DC-A64F-6627C28BD332}"/>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26878" y="3556654"/>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0438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63861" y="1871476"/>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949001" y="269965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5" descr="Image result for docker container icon">
            <a:extLst>
              <a:ext uri="{FF2B5EF4-FFF2-40B4-BE49-F238E27FC236}">
                <a16:creationId xmlns:a16="http://schemas.microsoft.com/office/drawing/2014/main" id="{291D40AD-B25E-4583-95FF-284F3F7E6D9C}"/>
              </a:ext>
            </a:extLst>
          </p:cNvPr>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6891866" y="206921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A120911-901C-4EBC-81D9-796EEE899956}"/>
              </a:ext>
            </a:extLst>
          </p:cNvPr>
          <p:cNvSpPr txBox="1"/>
          <p:nvPr/>
        </p:nvSpPr>
        <p:spPr>
          <a:xfrm>
            <a:off x="6544601" y="3846614"/>
            <a:ext cx="854401" cy="200055"/>
          </a:xfrm>
          <a:prstGeom prst="rect">
            <a:avLst/>
          </a:prstGeom>
          <a:noFill/>
        </p:spPr>
        <p:txBody>
          <a:bodyPr wrap="none" lIns="0" tIns="0" rIns="0" bIns="0" rtlCol="0">
            <a:spAutoFit/>
          </a:bodyPr>
          <a:lstStyle/>
          <a:p>
            <a:r>
              <a:rPr lang="nl-NL" sz="1300" dirty="0" err="1">
                <a:solidFill>
                  <a:schemeClr val="accent2">
                    <a:lumMod val="50000"/>
                  </a:schemeClr>
                </a:solidFill>
              </a:rPr>
              <a:t>Kubernetes</a:t>
            </a:r>
            <a:endParaRPr lang="en-NL" sz="1300" dirty="0" err="1">
              <a:solidFill>
                <a:schemeClr val="accent2">
                  <a:lumMod val="50000"/>
                </a:schemeClr>
              </a:solidFill>
            </a:endParaRPr>
          </a:p>
        </p:txBody>
      </p:sp>
      <p:sp>
        <p:nvSpPr>
          <p:cNvPr id="17" name="Cube 16">
            <a:extLst>
              <a:ext uri="{FF2B5EF4-FFF2-40B4-BE49-F238E27FC236}">
                <a16:creationId xmlns:a16="http://schemas.microsoft.com/office/drawing/2014/main" id="{7329FEA3-EC9A-4382-B8F2-DCE450045BF2}"/>
              </a:ext>
            </a:extLst>
          </p:cNvPr>
          <p:cNvSpPr/>
          <p:nvPr/>
        </p:nvSpPr>
        <p:spPr>
          <a:xfrm>
            <a:off x="5054871" y="265422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service</a:t>
            </a:r>
            <a:endParaRPr lang="en-NL" sz="1400" dirty="0"/>
          </a:p>
        </p:txBody>
      </p:sp>
      <p:sp>
        <p:nvSpPr>
          <p:cNvPr id="16" name="Cube 15">
            <a:extLst>
              <a:ext uri="{FF2B5EF4-FFF2-40B4-BE49-F238E27FC236}">
                <a16:creationId xmlns:a16="http://schemas.microsoft.com/office/drawing/2014/main" id="{98746127-79D7-4883-B26E-8A9ECB9AB892}"/>
              </a:ext>
            </a:extLst>
          </p:cNvPr>
          <p:cNvSpPr/>
          <p:nvPr/>
        </p:nvSpPr>
        <p:spPr>
          <a:xfrm>
            <a:off x="2885468" y="2427779"/>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69444" y="2933268"/>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Cube 27">
            <a:extLst>
              <a:ext uri="{FF2B5EF4-FFF2-40B4-BE49-F238E27FC236}">
                <a16:creationId xmlns:a16="http://schemas.microsoft.com/office/drawing/2014/main" id="{28841BCE-7AA4-4E87-A21C-99F9E8FAFF89}"/>
              </a:ext>
            </a:extLst>
          </p:cNvPr>
          <p:cNvSpPr/>
          <p:nvPr/>
        </p:nvSpPr>
        <p:spPr>
          <a:xfrm>
            <a:off x="6884628" y="1774233"/>
            <a:ext cx="1323372" cy="87000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8050130" y="3814257"/>
            <a:ext cx="938254" cy="330724"/>
          </a:xfrm>
          <a:prstGeom prst="wedgeRectCallout">
            <a:avLst>
              <a:gd name="adj1" fmla="val -57822"/>
              <a:gd name="adj2" fmla="val -14893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cluster</a:t>
            </a:r>
            <a:endParaRPr lang="en-NL" dirty="0"/>
          </a:p>
        </p:txBody>
      </p:sp>
      <p:sp>
        <p:nvSpPr>
          <p:cNvPr id="31" name="Speech Bubble: Rectangle 30">
            <a:extLst>
              <a:ext uri="{FF2B5EF4-FFF2-40B4-BE49-F238E27FC236}">
                <a16:creationId xmlns:a16="http://schemas.microsoft.com/office/drawing/2014/main" id="{A1DE97B2-F464-4455-925A-0ADE1A1A8D89}"/>
              </a:ext>
            </a:extLst>
          </p:cNvPr>
          <p:cNvSpPr/>
          <p:nvPr/>
        </p:nvSpPr>
        <p:spPr>
          <a:xfrm>
            <a:off x="3958295" y="3343724"/>
            <a:ext cx="595657" cy="330724"/>
          </a:xfrm>
          <a:prstGeom prst="wedgeRectCallout">
            <a:avLst>
              <a:gd name="adj1" fmla="val -38911"/>
              <a:gd name="adj2" fmla="val -11040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pic>
        <p:nvPicPr>
          <p:cNvPr id="38" name="Picture 25" descr="Image result for docker container icon">
            <a:extLst>
              <a:ext uri="{FF2B5EF4-FFF2-40B4-BE49-F238E27FC236}">
                <a16:creationId xmlns:a16="http://schemas.microsoft.com/office/drawing/2014/main" id="{D93D48D6-0812-4D3D-96AC-C4F05C54838A}"/>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763746" y="2727447"/>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9" name="Cube 38">
            <a:extLst>
              <a:ext uri="{FF2B5EF4-FFF2-40B4-BE49-F238E27FC236}">
                <a16:creationId xmlns:a16="http://schemas.microsoft.com/office/drawing/2014/main" id="{EB06E55D-0E85-414B-894A-9BF501E19812}"/>
              </a:ext>
            </a:extLst>
          </p:cNvPr>
          <p:cNvSpPr/>
          <p:nvPr/>
        </p:nvSpPr>
        <p:spPr>
          <a:xfrm>
            <a:off x="700213" y="2455576"/>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29" name="Picture 2" descr="redis-logo">
            <a:extLst>
              <a:ext uri="{FF2B5EF4-FFF2-40B4-BE49-F238E27FC236}">
                <a16:creationId xmlns:a16="http://schemas.microsoft.com/office/drawing/2014/main" id="{4772B9E6-38A6-4576-8670-0DE9D85B8E45}"/>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34652" y="2727447"/>
            <a:ext cx="575056" cy="48543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52866" y="177423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3989333" y="150236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2" name="Speech Bubble: Rectangle 41">
            <a:extLst>
              <a:ext uri="{FF2B5EF4-FFF2-40B4-BE49-F238E27FC236}">
                <a16:creationId xmlns:a16="http://schemas.microsoft.com/office/drawing/2014/main" id="{13302D6F-0428-4A8D-BDC7-3E394718CB5E}"/>
              </a:ext>
            </a:extLst>
          </p:cNvPr>
          <p:cNvSpPr/>
          <p:nvPr/>
        </p:nvSpPr>
        <p:spPr>
          <a:xfrm>
            <a:off x="4824191" y="792000"/>
            <a:ext cx="595657" cy="330724"/>
          </a:xfrm>
          <a:prstGeom prst="wedgeRectCallout">
            <a:avLst>
              <a:gd name="adj1" fmla="val 27778"/>
              <a:gd name="adj2" fmla="val 18874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pod</a:t>
            </a:r>
            <a:endParaRPr lang="en-NL"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71201" y="2105358"/>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81242" y="1335332"/>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5" name="Speech Bubble: Rectangle 44">
            <a:extLst>
              <a:ext uri="{FF2B5EF4-FFF2-40B4-BE49-F238E27FC236}">
                <a16:creationId xmlns:a16="http://schemas.microsoft.com/office/drawing/2014/main" id="{E3A18790-1026-4EEA-8F56-E90F5ABD2405}"/>
              </a:ext>
            </a:extLst>
          </p:cNvPr>
          <p:cNvSpPr/>
          <p:nvPr/>
        </p:nvSpPr>
        <p:spPr>
          <a:xfrm>
            <a:off x="1130305" y="816457"/>
            <a:ext cx="1154248" cy="330724"/>
          </a:xfrm>
          <a:prstGeom prst="wedgeRectCallout">
            <a:avLst>
              <a:gd name="adj1" fmla="val 89434"/>
              <a:gd name="adj2" fmla="val 12755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deployment</a:t>
            </a:r>
            <a:endParaRPr lang="en-NL"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50302" y="1774233"/>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10723" y="1797248"/>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B6277F7C-0319-4E61-8AB7-EAD2F87A6D36}"/>
              </a:ext>
            </a:extLst>
          </p:cNvPr>
          <p:cNvCxnSpPr>
            <a:stCxn id="16" idx="2"/>
          </p:cNvCxnSpPr>
          <p:nvPr/>
        </p:nvCxnSpPr>
        <p:spPr>
          <a:xfrm flipH="1" flipV="1">
            <a:off x="2128603" y="2870616"/>
            <a:ext cx="756865" cy="538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368F1B2-71B5-4DE1-B631-336F9ED32D25}"/>
              </a:ext>
            </a:extLst>
          </p:cNvPr>
          <p:cNvCxnSpPr>
            <a:endCxn id="39" idx="5"/>
          </p:cNvCxnSpPr>
          <p:nvPr/>
        </p:nvCxnSpPr>
        <p:spPr>
          <a:xfrm flipH="1">
            <a:off x="2209238" y="1998164"/>
            <a:ext cx="1898067" cy="755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1DA9A8A4-D4CF-490E-927F-975AB356CB23}"/>
              </a:ext>
            </a:extLst>
          </p:cNvPr>
          <p:cNvPicPr>
            <a:picLocks noChangeAspect="1"/>
          </p:cNvPicPr>
          <p:nvPr/>
        </p:nvPicPr>
        <p:blipFill>
          <a:blip r:embed="rId4"/>
          <a:stretch>
            <a:fillRect/>
          </a:stretch>
        </p:blipFill>
        <p:spPr>
          <a:xfrm>
            <a:off x="4791174" y="573171"/>
            <a:ext cx="3864984" cy="3839347"/>
          </a:xfrm>
          <a:prstGeom prst="rect">
            <a:avLst/>
          </a:prstGeom>
          <a:ln>
            <a:noFill/>
          </a:ln>
          <a:effectLst>
            <a:outerShdw blurRad="292100" dist="139700" dir="2700000" algn="tl" rotWithShape="0">
              <a:srgbClr val="333333">
                <a:alpha val="65000"/>
              </a:srgbClr>
            </a:outerShdw>
          </a:effectLst>
        </p:spPr>
      </p:pic>
      <p:cxnSp>
        <p:nvCxnSpPr>
          <p:cNvPr id="11" name="Straight Arrow Connector 10">
            <a:extLst>
              <a:ext uri="{FF2B5EF4-FFF2-40B4-BE49-F238E27FC236}">
                <a16:creationId xmlns:a16="http://schemas.microsoft.com/office/drawing/2014/main" id="{1BD547F3-7F61-4258-95F3-A38916D0D51E}"/>
              </a:ext>
            </a:extLst>
          </p:cNvPr>
          <p:cNvCxnSpPr>
            <a:stCxn id="44" idx="5"/>
          </p:cNvCxnSpPr>
          <p:nvPr/>
        </p:nvCxnSpPr>
        <p:spPr>
          <a:xfrm flipV="1">
            <a:off x="3432125" y="719528"/>
            <a:ext cx="1392066" cy="944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11">
            <a:extLst>
              <a:ext uri="{FF2B5EF4-FFF2-40B4-BE49-F238E27FC236}">
                <a16:creationId xmlns:a16="http://schemas.microsoft.com/office/drawing/2014/main" id="{B0ED128F-AF48-44DF-BDBE-BE15B032F275}"/>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26878" y="3556654"/>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4562542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E6304-741A-42F0-BAE6-6DF71219216D}"/>
              </a:ext>
            </a:extLst>
          </p:cNvPr>
          <p:cNvSpPr>
            <a:spLocks noGrp="1"/>
          </p:cNvSpPr>
          <p:nvPr>
            <p:ph type="title"/>
          </p:nvPr>
        </p:nvSpPr>
        <p:spPr/>
        <p:txBody>
          <a:bodyPr/>
          <a:lstStyle/>
          <a:p>
            <a:r>
              <a:rPr lang="nl-NL" dirty="0" err="1"/>
              <a:t>Key</a:t>
            </a:r>
            <a:r>
              <a:rPr lang="nl-NL" dirty="0"/>
              <a:t> </a:t>
            </a:r>
            <a:r>
              <a:rPr lang="nl-NL" dirty="0" err="1"/>
              <a:t>constituents</a:t>
            </a:r>
            <a:r>
              <a:rPr lang="nl-NL" dirty="0"/>
              <a:t> of </a:t>
            </a:r>
            <a:r>
              <a:rPr lang="nl-NL" dirty="0" err="1"/>
              <a:t>Kubernetes</a:t>
            </a:r>
            <a:r>
              <a:rPr lang="nl-NL" dirty="0"/>
              <a:t> </a:t>
            </a:r>
            <a:endParaRPr lang="en-NL" dirty="0"/>
          </a:p>
        </p:txBody>
      </p:sp>
      <p:sp>
        <p:nvSpPr>
          <p:cNvPr id="4" name="Footer Placeholder 3">
            <a:extLst>
              <a:ext uri="{FF2B5EF4-FFF2-40B4-BE49-F238E27FC236}">
                <a16:creationId xmlns:a16="http://schemas.microsoft.com/office/drawing/2014/main" id="{5DE5CDA0-CF48-4409-989C-79000136966C}"/>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
        <p:nvSpPr>
          <p:cNvPr id="6" name="Cube 5">
            <a:extLst>
              <a:ext uri="{FF2B5EF4-FFF2-40B4-BE49-F238E27FC236}">
                <a16:creationId xmlns:a16="http://schemas.microsoft.com/office/drawing/2014/main" id="{51598071-19A2-4C30-85ED-A373FD63EF74}"/>
              </a:ext>
            </a:extLst>
          </p:cNvPr>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7" name="Cube 6">
            <a:extLst>
              <a:ext uri="{FF2B5EF4-FFF2-40B4-BE49-F238E27FC236}">
                <a16:creationId xmlns:a16="http://schemas.microsoft.com/office/drawing/2014/main" id="{2A0FD447-14B3-40A8-9556-FB255AEE8021}"/>
              </a:ext>
            </a:extLst>
          </p:cNvPr>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a:extLst>
              <a:ext uri="{FF2B5EF4-FFF2-40B4-BE49-F238E27FC236}">
                <a16:creationId xmlns:a16="http://schemas.microsoft.com/office/drawing/2014/main" id="{D5A31F38-5668-4A76-9ADE-8FA04EBA6286}"/>
              </a:ext>
            </a:extLst>
          </p:cNvPr>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a:extLst>
              <a:ext uri="{FF2B5EF4-FFF2-40B4-BE49-F238E27FC236}">
                <a16:creationId xmlns:a16="http://schemas.microsoft.com/office/drawing/2014/main" id="{E38E2315-6AEA-462C-B2A2-AEB887A3F023}"/>
              </a:ext>
            </a:extLst>
          </p:cNvPr>
          <p:cNvSpPr/>
          <p:nvPr/>
        </p:nvSpPr>
        <p:spPr>
          <a:xfrm>
            <a:off x="63861" y="1871476"/>
            <a:ext cx="9016278" cy="2199277"/>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Speech Bubble: Rectangle 29">
            <a:extLst>
              <a:ext uri="{FF2B5EF4-FFF2-40B4-BE49-F238E27FC236}">
                <a16:creationId xmlns:a16="http://schemas.microsoft.com/office/drawing/2014/main" id="{93CE917F-9F06-448B-A36A-2693126E7DC7}"/>
              </a:ext>
            </a:extLst>
          </p:cNvPr>
          <p:cNvSpPr/>
          <p:nvPr/>
        </p:nvSpPr>
        <p:spPr>
          <a:xfrm>
            <a:off x="5356873" y="661481"/>
            <a:ext cx="1187727" cy="330724"/>
          </a:xfrm>
          <a:prstGeom prst="wedgeRectCallout">
            <a:avLst>
              <a:gd name="adj1" fmla="val 34727"/>
              <a:gd name="adj2" fmla="val 20990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namespace</a:t>
            </a:r>
            <a:endParaRPr lang="en-NL" dirty="0"/>
          </a:p>
        </p:txBody>
      </p:sp>
      <p:pic>
        <p:nvPicPr>
          <p:cNvPr id="5" name="Picture 11">
            <a:extLst>
              <a:ext uri="{FF2B5EF4-FFF2-40B4-BE49-F238E27FC236}">
                <a16:creationId xmlns:a16="http://schemas.microsoft.com/office/drawing/2014/main" id="{C1D4E57A-A2C4-4179-A264-F0A22BFF9C46}"/>
              </a:ext>
            </a:extLst>
          </p:cNvPr>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26878" y="3556654"/>
            <a:ext cx="693121" cy="453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a:extLst>
              <a:ext uri="{FF2B5EF4-FFF2-40B4-BE49-F238E27FC236}">
                <a16:creationId xmlns:a16="http://schemas.microsoft.com/office/drawing/2014/main" id="{BD970907-8F5B-4419-A910-085BC0D31BFA}"/>
              </a:ext>
            </a:extLst>
          </p:cNvPr>
          <p:cNvGrpSpPr/>
          <p:nvPr/>
        </p:nvGrpSpPr>
        <p:grpSpPr>
          <a:xfrm>
            <a:off x="1146196" y="2187185"/>
            <a:ext cx="2673629" cy="1153318"/>
            <a:chOff x="2381242" y="1335332"/>
            <a:chExt cx="3603200" cy="1887196"/>
          </a:xfrm>
        </p:grpSpPr>
        <p:pic>
          <p:nvPicPr>
            <p:cNvPr id="10" name="Picture 25" descr="Image result for docker container icon">
              <a:extLst>
                <a:ext uri="{FF2B5EF4-FFF2-40B4-BE49-F238E27FC236}">
                  <a16:creationId xmlns:a16="http://schemas.microsoft.com/office/drawing/2014/main" id="{6DED8DCB-AF4A-43E0-9281-65E08CED4FDB}"/>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2949001" y="2699650"/>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7" name="Cube 16">
              <a:extLst>
                <a:ext uri="{FF2B5EF4-FFF2-40B4-BE49-F238E27FC236}">
                  <a16:creationId xmlns:a16="http://schemas.microsoft.com/office/drawing/2014/main" id="{7329FEA3-EC9A-4382-B8F2-DCE450045BF2}"/>
                </a:ext>
              </a:extLst>
            </p:cNvPr>
            <p:cNvSpPr/>
            <p:nvPr/>
          </p:nvSpPr>
          <p:spPr>
            <a:xfrm>
              <a:off x="5054871" y="2654225"/>
              <a:ext cx="929571" cy="4464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service</a:t>
              </a:r>
              <a:endParaRPr lang="en-NL" sz="1050" dirty="0"/>
            </a:p>
          </p:txBody>
        </p:sp>
        <p:sp>
          <p:nvSpPr>
            <p:cNvPr id="16" name="Cube 15">
              <a:extLst>
                <a:ext uri="{FF2B5EF4-FFF2-40B4-BE49-F238E27FC236}">
                  <a16:creationId xmlns:a16="http://schemas.microsoft.com/office/drawing/2014/main" id="{98746127-79D7-4883-B26E-8A9ECB9AB892}"/>
                </a:ext>
              </a:extLst>
            </p:cNvPr>
            <p:cNvSpPr/>
            <p:nvPr/>
          </p:nvSpPr>
          <p:spPr>
            <a:xfrm>
              <a:off x="2885468" y="2427779"/>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cxnSp>
          <p:nvCxnSpPr>
            <p:cNvPr id="24" name="Straight Arrow Connector 23">
              <a:extLst>
                <a:ext uri="{FF2B5EF4-FFF2-40B4-BE49-F238E27FC236}">
                  <a16:creationId xmlns:a16="http://schemas.microsoft.com/office/drawing/2014/main" id="{F80ACE17-7E01-4085-AB9F-07FEC92DB9AF}"/>
                </a:ext>
              </a:extLst>
            </p:cNvPr>
            <p:cNvCxnSpPr>
              <a:cxnSpLocks/>
              <a:stCxn id="17" idx="2"/>
            </p:cNvCxnSpPr>
            <p:nvPr/>
          </p:nvCxnSpPr>
          <p:spPr>
            <a:xfrm flipH="1">
              <a:off x="3969444" y="2933268"/>
              <a:ext cx="1085427" cy="2124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40" name="Picture 25" descr="Image result for docker container icon">
              <a:extLst>
                <a:ext uri="{FF2B5EF4-FFF2-40B4-BE49-F238E27FC236}">
                  <a16:creationId xmlns:a16="http://schemas.microsoft.com/office/drawing/2014/main" id="{2CCC19EF-F902-46B0-A663-ADD6A6728BC4}"/>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052866" y="177423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41" name="Cube 40">
              <a:extLst>
                <a:ext uri="{FF2B5EF4-FFF2-40B4-BE49-F238E27FC236}">
                  <a16:creationId xmlns:a16="http://schemas.microsoft.com/office/drawing/2014/main" id="{4DD6CB09-70BC-4E18-B524-E57151B70C0F}"/>
                </a:ext>
              </a:extLst>
            </p:cNvPr>
            <p:cNvSpPr/>
            <p:nvPr/>
          </p:nvSpPr>
          <p:spPr>
            <a:xfrm>
              <a:off x="3989333" y="1502362"/>
              <a:ext cx="1509025" cy="794749"/>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cxnSp>
          <p:nvCxnSpPr>
            <p:cNvPr id="43" name="Straight Arrow Connector 42">
              <a:extLst>
                <a:ext uri="{FF2B5EF4-FFF2-40B4-BE49-F238E27FC236}">
                  <a16:creationId xmlns:a16="http://schemas.microsoft.com/office/drawing/2014/main" id="{C9291A68-DB83-42E6-93C4-26E685DCE6CC}"/>
                </a:ext>
              </a:extLst>
            </p:cNvPr>
            <p:cNvCxnSpPr>
              <a:cxnSpLocks/>
            </p:cNvCxnSpPr>
            <p:nvPr/>
          </p:nvCxnSpPr>
          <p:spPr>
            <a:xfrm flipH="1" flipV="1">
              <a:off x="4871201" y="2105358"/>
              <a:ext cx="250819" cy="59951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Cube 43">
              <a:extLst>
                <a:ext uri="{FF2B5EF4-FFF2-40B4-BE49-F238E27FC236}">
                  <a16:creationId xmlns:a16="http://schemas.microsoft.com/office/drawing/2014/main" id="{828A5B84-37B6-4984-9343-3DDC532DDC5B}"/>
                </a:ext>
              </a:extLst>
            </p:cNvPr>
            <p:cNvSpPr/>
            <p:nvPr/>
          </p:nvSpPr>
          <p:spPr>
            <a:xfrm>
              <a:off x="2381242" y="1335332"/>
              <a:ext cx="1050883" cy="877802"/>
            </a:xfrm>
            <a:prstGeom prst="cube">
              <a:avLst/>
            </a:prstGeom>
            <a:solidFill>
              <a:schemeClr val="bg2">
                <a:lumMod val="40000"/>
                <a:lumOff val="60000"/>
                <a:alpha val="51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cxnSp>
          <p:nvCxnSpPr>
            <p:cNvPr id="46" name="Straight Arrow Connector 45">
              <a:extLst>
                <a:ext uri="{FF2B5EF4-FFF2-40B4-BE49-F238E27FC236}">
                  <a16:creationId xmlns:a16="http://schemas.microsoft.com/office/drawing/2014/main" id="{19505B16-8462-4EC7-B2B6-7ACA0A37E0CD}"/>
                </a:ext>
              </a:extLst>
            </p:cNvPr>
            <p:cNvCxnSpPr/>
            <p:nvPr/>
          </p:nvCxnSpPr>
          <p:spPr>
            <a:xfrm>
              <a:off x="3350302" y="1774233"/>
              <a:ext cx="619142" cy="223931"/>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22012569-9901-4D5F-B5BA-0B5989135FAE}"/>
                </a:ext>
              </a:extLst>
            </p:cNvPr>
            <p:cNvCxnSpPr>
              <a:cxnSpLocks/>
            </p:cNvCxnSpPr>
            <p:nvPr/>
          </p:nvCxnSpPr>
          <p:spPr>
            <a:xfrm>
              <a:off x="3310723" y="1797248"/>
              <a:ext cx="184935" cy="619739"/>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grpSp>
      <p:sp>
        <p:nvSpPr>
          <p:cNvPr id="11" name="Cube 10">
            <a:extLst>
              <a:ext uri="{FF2B5EF4-FFF2-40B4-BE49-F238E27FC236}">
                <a16:creationId xmlns:a16="http://schemas.microsoft.com/office/drawing/2014/main" id="{7886E584-BB21-40A2-A561-2A0BE68434FB}"/>
              </a:ext>
            </a:extLst>
          </p:cNvPr>
          <p:cNvSpPr/>
          <p:nvPr/>
        </p:nvSpPr>
        <p:spPr>
          <a:xfrm>
            <a:off x="791928" y="1774233"/>
            <a:ext cx="3507698" cy="1628534"/>
          </a:xfrm>
          <a:prstGeom prst="cube">
            <a:avLst/>
          </a:prstGeom>
          <a:solidFill>
            <a:schemeClr val="tx2">
              <a:lumMod val="40000"/>
              <a:lumOff val="6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32" name="Picture 25" descr="Image result for docker container icon">
            <a:extLst>
              <a:ext uri="{FF2B5EF4-FFF2-40B4-BE49-F238E27FC236}">
                <a16:creationId xmlns:a16="http://schemas.microsoft.com/office/drawing/2014/main" id="{E72F1BD2-DAA6-48CD-AF27-FF6476BA7D1D}"/>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5523186" y="2494225"/>
            <a:ext cx="757184" cy="299462"/>
          </a:xfrm>
          <a:prstGeom prst="rect">
            <a:avLst/>
          </a:prstGeom>
          <a:noFill/>
          <a:extLst>
            <a:ext uri="{909E8E84-426E-40DD-AFC4-6F175D3DCCD1}">
              <a14:hiddenFill xmlns:a14="http://schemas.microsoft.com/office/drawing/2010/main">
                <a:solidFill>
                  <a:srgbClr val="FFFFFF"/>
                </a:solidFill>
              </a14:hiddenFill>
            </a:ext>
          </a:extLst>
        </p:spPr>
      </p:pic>
      <p:sp>
        <p:nvSpPr>
          <p:cNvPr id="33" name="Cube 32">
            <a:extLst>
              <a:ext uri="{FF2B5EF4-FFF2-40B4-BE49-F238E27FC236}">
                <a16:creationId xmlns:a16="http://schemas.microsoft.com/office/drawing/2014/main" id="{983302EA-BEE0-4552-81CD-6B010D369F64}"/>
              </a:ext>
            </a:extLst>
          </p:cNvPr>
          <p:cNvSpPr/>
          <p:nvPr/>
        </p:nvSpPr>
        <p:spPr>
          <a:xfrm>
            <a:off x="6384677" y="3010402"/>
            <a:ext cx="689756" cy="272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service</a:t>
            </a:r>
            <a:endParaRPr lang="en-NL" sz="1050" dirty="0"/>
          </a:p>
        </p:txBody>
      </p:sp>
      <p:sp>
        <p:nvSpPr>
          <p:cNvPr id="34" name="Cube 33">
            <a:extLst>
              <a:ext uri="{FF2B5EF4-FFF2-40B4-BE49-F238E27FC236}">
                <a16:creationId xmlns:a16="http://schemas.microsoft.com/office/drawing/2014/main" id="{D1ED4CC7-DE93-4C59-8521-D4A2DC17E8A4}"/>
              </a:ext>
            </a:extLst>
          </p:cNvPr>
          <p:cNvSpPr/>
          <p:nvPr/>
        </p:nvSpPr>
        <p:spPr>
          <a:xfrm>
            <a:off x="5476043" y="2328077"/>
            <a:ext cx="1119719" cy="48569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cxnSp>
        <p:nvCxnSpPr>
          <p:cNvPr id="35" name="Straight Arrow Connector 34">
            <a:extLst>
              <a:ext uri="{FF2B5EF4-FFF2-40B4-BE49-F238E27FC236}">
                <a16:creationId xmlns:a16="http://schemas.microsoft.com/office/drawing/2014/main" id="{652582A2-434D-4B44-8D08-BE2A3AEF5D30}"/>
              </a:ext>
            </a:extLst>
          </p:cNvPr>
          <p:cNvCxnSpPr>
            <a:cxnSpLocks/>
          </p:cNvCxnSpPr>
          <p:nvPr/>
        </p:nvCxnSpPr>
        <p:spPr>
          <a:xfrm flipH="1" flipV="1">
            <a:off x="6050664" y="2684740"/>
            <a:ext cx="334014" cy="37727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36" name="Picture 25" descr="Image result for docker container icon">
            <a:extLst>
              <a:ext uri="{FF2B5EF4-FFF2-40B4-BE49-F238E27FC236}">
                <a16:creationId xmlns:a16="http://schemas.microsoft.com/office/drawing/2014/main" id="{AD276663-7316-4611-9130-9DE447C9E973}"/>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342270" y="1928677"/>
            <a:ext cx="757184" cy="299462"/>
          </a:xfrm>
          <a:prstGeom prst="rect">
            <a:avLst/>
          </a:prstGeom>
          <a:noFill/>
          <a:extLst>
            <a:ext uri="{909E8E84-426E-40DD-AFC4-6F175D3DCCD1}">
              <a14:hiddenFill xmlns:a14="http://schemas.microsoft.com/office/drawing/2010/main">
                <a:solidFill>
                  <a:srgbClr val="FFFFFF"/>
                </a:solidFill>
              </a14:hiddenFill>
            </a:ext>
          </a:extLst>
        </p:spPr>
      </p:pic>
      <p:sp>
        <p:nvSpPr>
          <p:cNvPr id="37" name="Cube 36">
            <a:extLst>
              <a:ext uri="{FF2B5EF4-FFF2-40B4-BE49-F238E27FC236}">
                <a16:creationId xmlns:a16="http://schemas.microsoft.com/office/drawing/2014/main" id="{6978803A-3ED3-4505-A8DB-0F01AECA510F}"/>
              </a:ext>
            </a:extLst>
          </p:cNvPr>
          <p:cNvSpPr/>
          <p:nvPr/>
        </p:nvSpPr>
        <p:spPr>
          <a:xfrm>
            <a:off x="6295128" y="1762529"/>
            <a:ext cx="1119719" cy="48569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cxnSp>
        <p:nvCxnSpPr>
          <p:cNvPr id="38" name="Straight Arrow Connector 37">
            <a:extLst>
              <a:ext uri="{FF2B5EF4-FFF2-40B4-BE49-F238E27FC236}">
                <a16:creationId xmlns:a16="http://schemas.microsoft.com/office/drawing/2014/main" id="{95D2B57B-4EC2-4075-8279-9387CA48BBA8}"/>
              </a:ext>
            </a:extLst>
          </p:cNvPr>
          <p:cNvCxnSpPr>
            <a:cxnSpLocks/>
          </p:cNvCxnSpPr>
          <p:nvPr/>
        </p:nvCxnSpPr>
        <p:spPr>
          <a:xfrm flipV="1">
            <a:off x="6881032" y="2813770"/>
            <a:ext cx="517970" cy="28714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0" name="Cube 49">
            <a:extLst>
              <a:ext uri="{FF2B5EF4-FFF2-40B4-BE49-F238E27FC236}">
                <a16:creationId xmlns:a16="http://schemas.microsoft.com/office/drawing/2014/main" id="{E5CC60CD-05C3-4CB8-B7D5-1330502DB58F}"/>
              </a:ext>
            </a:extLst>
          </p:cNvPr>
          <p:cNvSpPr/>
          <p:nvPr/>
        </p:nvSpPr>
        <p:spPr>
          <a:xfrm>
            <a:off x="4956535" y="1368811"/>
            <a:ext cx="3765615" cy="1959975"/>
          </a:xfrm>
          <a:prstGeom prst="cube">
            <a:avLst>
              <a:gd name="adj" fmla="val 60397"/>
            </a:avLst>
          </a:prstGeom>
          <a:solidFill>
            <a:schemeClr val="accent3">
              <a:lumMod val="60000"/>
              <a:lumOff val="4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pic>
        <p:nvPicPr>
          <p:cNvPr id="51" name="Picture 25" descr="Image result for docker container icon">
            <a:extLst>
              <a:ext uri="{FF2B5EF4-FFF2-40B4-BE49-F238E27FC236}">
                <a16:creationId xmlns:a16="http://schemas.microsoft.com/office/drawing/2014/main" id="{12D9C11B-BD68-4FA7-A815-179859ECA77A}"/>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7076067" y="2539657"/>
            <a:ext cx="757184" cy="299462"/>
          </a:xfrm>
          <a:prstGeom prst="rect">
            <a:avLst/>
          </a:prstGeom>
          <a:noFill/>
          <a:extLst>
            <a:ext uri="{909E8E84-426E-40DD-AFC4-6F175D3DCCD1}">
              <a14:hiddenFill xmlns:a14="http://schemas.microsoft.com/office/drawing/2010/main">
                <a:solidFill>
                  <a:srgbClr val="FFFFFF"/>
                </a:solidFill>
              </a14:hiddenFill>
            </a:ext>
          </a:extLst>
        </p:spPr>
      </p:pic>
      <p:sp>
        <p:nvSpPr>
          <p:cNvPr id="52" name="Cube 51">
            <a:extLst>
              <a:ext uri="{FF2B5EF4-FFF2-40B4-BE49-F238E27FC236}">
                <a16:creationId xmlns:a16="http://schemas.microsoft.com/office/drawing/2014/main" id="{1C10FC9D-ECDF-4060-8083-FF4EBF0D3C68}"/>
              </a:ext>
            </a:extLst>
          </p:cNvPr>
          <p:cNvSpPr/>
          <p:nvPr/>
        </p:nvSpPr>
        <p:spPr>
          <a:xfrm>
            <a:off x="7028925" y="2373509"/>
            <a:ext cx="1119719" cy="48569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pic>
        <p:nvPicPr>
          <p:cNvPr id="53" name="Picture 25" descr="Image result for docker container icon">
            <a:extLst>
              <a:ext uri="{FF2B5EF4-FFF2-40B4-BE49-F238E27FC236}">
                <a16:creationId xmlns:a16="http://schemas.microsoft.com/office/drawing/2014/main" id="{CF411724-665B-4232-8C11-34E09D8ECBC4}"/>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7537412" y="1991320"/>
            <a:ext cx="757184" cy="299462"/>
          </a:xfrm>
          <a:prstGeom prst="rect">
            <a:avLst/>
          </a:prstGeom>
          <a:noFill/>
          <a:extLst>
            <a:ext uri="{909E8E84-426E-40DD-AFC4-6F175D3DCCD1}">
              <a14:hiddenFill xmlns:a14="http://schemas.microsoft.com/office/drawing/2010/main">
                <a:solidFill>
                  <a:srgbClr val="FFFFFF"/>
                </a:solidFill>
              </a14:hiddenFill>
            </a:ext>
          </a:extLst>
        </p:spPr>
      </p:pic>
      <p:sp>
        <p:nvSpPr>
          <p:cNvPr id="54" name="Cube 53">
            <a:extLst>
              <a:ext uri="{FF2B5EF4-FFF2-40B4-BE49-F238E27FC236}">
                <a16:creationId xmlns:a16="http://schemas.microsoft.com/office/drawing/2014/main" id="{2E913576-B82D-4D15-96F4-F1AA8B58B15A}"/>
              </a:ext>
            </a:extLst>
          </p:cNvPr>
          <p:cNvSpPr/>
          <p:nvPr/>
        </p:nvSpPr>
        <p:spPr>
          <a:xfrm>
            <a:off x="7490270" y="1825172"/>
            <a:ext cx="1119719" cy="485693"/>
          </a:xfrm>
          <a:prstGeom prst="cube">
            <a:avLst/>
          </a:prstGeom>
          <a:solidFill>
            <a:schemeClr val="bg2">
              <a:lumMod val="40000"/>
              <a:lumOff val="60000"/>
              <a:alpha val="5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dirty="0"/>
          </a:p>
        </p:txBody>
      </p:sp>
      <p:sp>
        <p:nvSpPr>
          <p:cNvPr id="55" name="Speech Bubble: Rectangle 54">
            <a:extLst>
              <a:ext uri="{FF2B5EF4-FFF2-40B4-BE49-F238E27FC236}">
                <a16:creationId xmlns:a16="http://schemas.microsoft.com/office/drawing/2014/main" id="{25C442C8-F0DC-49EE-9206-20566599142A}"/>
              </a:ext>
            </a:extLst>
          </p:cNvPr>
          <p:cNvSpPr/>
          <p:nvPr/>
        </p:nvSpPr>
        <p:spPr>
          <a:xfrm>
            <a:off x="2844272" y="995145"/>
            <a:ext cx="1187727" cy="330724"/>
          </a:xfrm>
          <a:prstGeom prst="wedgeRectCallout">
            <a:avLst>
              <a:gd name="adj1" fmla="val 34727"/>
              <a:gd name="adj2" fmla="val 20990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namespace</a:t>
            </a:r>
            <a:endParaRPr lang="en-NL" dirty="0"/>
          </a:p>
        </p:txBody>
      </p:sp>
    </p:spTree>
    <p:extLst>
      <p:ext uri="{BB962C8B-B14F-4D97-AF65-F5344CB8AC3E}">
        <p14:creationId xmlns:p14="http://schemas.microsoft.com/office/powerpoint/2010/main" val="16872296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1029A-48CF-4857-BD13-3969F97C2C5F}"/>
              </a:ext>
            </a:extLst>
          </p:cNvPr>
          <p:cNvSpPr>
            <a:spLocks noGrp="1"/>
          </p:cNvSpPr>
          <p:nvPr>
            <p:ph type="title"/>
          </p:nvPr>
        </p:nvSpPr>
        <p:spPr/>
        <p:txBody>
          <a:bodyPr/>
          <a:lstStyle/>
          <a:p>
            <a:r>
              <a:rPr lang="nl-NL" dirty="0"/>
              <a:t>Het Ecosysteem in actie</a:t>
            </a:r>
            <a:endParaRPr lang="en-NL" dirty="0"/>
          </a:p>
        </p:txBody>
      </p:sp>
      <p:sp>
        <p:nvSpPr>
          <p:cNvPr id="3" name="Content Placeholder 2">
            <a:extLst>
              <a:ext uri="{FF2B5EF4-FFF2-40B4-BE49-F238E27FC236}">
                <a16:creationId xmlns:a16="http://schemas.microsoft.com/office/drawing/2014/main" id="{25D29623-8501-4313-BE09-A9976F7FAC50}"/>
              </a:ext>
            </a:extLst>
          </p:cNvPr>
          <p:cNvSpPr>
            <a:spLocks noGrp="1"/>
          </p:cNvSpPr>
          <p:nvPr>
            <p:ph idx="1"/>
          </p:nvPr>
        </p:nvSpPr>
        <p:spPr/>
        <p:txBody>
          <a:bodyPr/>
          <a:lstStyle/>
          <a:p>
            <a:r>
              <a:rPr lang="nl-NL" dirty="0"/>
              <a:t>Foto’s Gilde sessies</a:t>
            </a:r>
            <a:endParaRPr lang="en-NL" dirty="0"/>
          </a:p>
        </p:txBody>
      </p:sp>
      <p:sp>
        <p:nvSpPr>
          <p:cNvPr id="4" name="Footer Placeholder 3">
            <a:extLst>
              <a:ext uri="{FF2B5EF4-FFF2-40B4-BE49-F238E27FC236}">
                <a16:creationId xmlns:a16="http://schemas.microsoft.com/office/drawing/2014/main" id="{AAFBE727-666E-4912-9F57-01680D4F0666}"/>
              </a:ext>
            </a:extLst>
          </p:cNvPr>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6" name="Picture 5" descr="A group of people sitting in front of a computer&#10;&#10;Description generated with very high confidence">
            <a:extLst>
              <a:ext uri="{FF2B5EF4-FFF2-40B4-BE49-F238E27FC236}">
                <a16:creationId xmlns:a16="http://schemas.microsoft.com/office/drawing/2014/main" id="{961A2DB6-F67B-4438-8607-18D2FD8C6885}"/>
              </a:ext>
            </a:extLst>
          </p:cNvPr>
          <p:cNvPicPr>
            <a:picLocks noChangeAspect="1"/>
          </p:cNvPicPr>
          <p:nvPr/>
        </p:nvPicPr>
        <p:blipFill>
          <a:blip r:embed="rId2"/>
          <a:stretch>
            <a:fillRect/>
          </a:stretch>
        </p:blipFill>
        <p:spPr>
          <a:xfrm>
            <a:off x="282650" y="802205"/>
            <a:ext cx="3171601" cy="2378701"/>
          </a:xfrm>
          <a:prstGeom prst="rect">
            <a:avLst/>
          </a:prstGeom>
        </p:spPr>
      </p:pic>
      <p:pic>
        <p:nvPicPr>
          <p:cNvPr id="10" name="Picture 9" descr="A group of people sitting at a table with a computer&#10;&#10;Description generated with very high confidence">
            <a:extLst>
              <a:ext uri="{FF2B5EF4-FFF2-40B4-BE49-F238E27FC236}">
                <a16:creationId xmlns:a16="http://schemas.microsoft.com/office/drawing/2014/main" id="{A718B74F-1D0A-4F8D-A53D-F128D3BAA07D}"/>
              </a:ext>
            </a:extLst>
          </p:cNvPr>
          <p:cNvPicPr>
            <a:picLocks noChangeAspect="1"/>
          </p:cNvPicPr>
          <p:nvPr/>
        </p:nvPicPr>
        <p:blipFill>
          <a:blip r:embed="rId3"/>
          <a:stretch>
            <a:fillRect/>
          </a:stretch>
        </p:blipFill>
        <p:spPr>
          <a:xfrm>
            <a:off x="5890050" y="2154375"/>
            <a:ext cx="3171600" cy="2378700"/>
          </a:xfrm>
          <a:prstGeom prst="rect">
            <a:avLst/>
          </a:prstGeom>
        </p:spPr>
      </p:pic>
      <p:pic>
        <p:nvPicPr>
          <p:cNvPr id="12" name="Picture 11" descr="A group of people in a room&#10;&#10;Description generated with very high confidence">
            <a:extLst>
              <a:ext uri="{FF2B5EF4-FFF2-40B4-BE49-F238E27FC236}">
                <a16:creationId xmlns:a16="http://schemas.microsoft.com/office/drawing/2014/main" id="{5A91F518-F87A-4101-8E23-AB1B37602336}"/>
              </a:ext>
            </a:extLst>
          </p:cNvPr>
          <p:cNvPicPr>
            <a:picLocks noChangeAspect="1"/>
          </p:cNvPicPr>
          <p:nvPr/>
        </p:nvPicPr>
        <p:blipFill>
          <a:blip r:embed="rId4"/>
          <a:stretch>
            <a:fillRect/>
          </a:stretch>
        </p:blipFill>
        <p:spPr>
          <a:xfrm>
            <a:off x="6556112" y="854555"/>
            <a:ext cx="2398800" cy="1799100"/>
          </a:xfrm>
          <a:prstGeom prst="rect">
            <a:avLst/>
          </a:prstGeom>
        </p:spPr>
      </p:pic>
      <p:pic>
        <p:nvPicPr>
          <p:cNvPr id="14" name="Picture 13" descr="A group of people sitting at a computer&#10;&#10;Description generated with very high confidence">
            <a:extLst>
              <a:ext uri="{FF2B5EF4-FFF2-40B4-BE49-F238E27FC236}">
                <a16:creationId xmlns:a16="http://schemas.microsoft.com/office/drawing/2014/main" id="{A1677468-E619-440B-9941-4E6C9D0493C6}"/>
              </a:ext>
            </a:extLst>
          </p:cNvPr>
          <p:cNvPicPr>
            <a:picLocks noChangeAspect="1"/>
          </p:cNvPicPr>
          <p:nvPr/>
        </p:nvPicPr>
        <p:blipFill>
          <a:blip r:embed="rId5"/>
          <a:stretch>
            <a:fillRect/>
          </a:stretch>
        </p:blipFill>
        <p:spPr>
          <a:xfrm>
            <a:off x="4186551" y="112173"/>
            <a:ext cx="2134946" cy="1601210"/>
          </a:xfrm>
          <a:prstGeom prst="rect">
            <a:avLst/>
          </a:prstGeom>
        </p:spPr>
      </p:pic>
      <p:pic>
        <p:nvPicPr>
          <p:cNvPr id="16" name="Picture 15" descr="A group of people sitting at a table&#10;&#10;Description generated with very high confidence">
            <a:extLst>
              <a:ext uri="{FF2B5EF4-FFF2-40B4-BE49-F238E27FC236}">
                <a16:creationId xmlns:a16="http://schemas.microsoft.com/office/drawing/2014/main" id="{26BE74BE-46C4-4D5D-B736-7BD3FF89A7CB}"/>
              </a:ext>
            </a:extLst>
          </p:cNvPr>
          <p:cNvPicPr>
            <a:picLocks noChangeAspect="1"/>
          </p:cNvPicPr>
          <p:nvPr/>
        </p:nvPicPr>
        <p:blipFill>
          <a:blip r:embed="rId6"/>
          <a:stretch>
            <a:fillRect/>
          </a:stretch>
        </p:blipFill>
        <p:spPr>
          <a:xfrm>
            <a:off x="3424113" y="1794828"/>
            <a:ext cx="2615400" cy="1961550"/>
          </a:xfrm>
          <a:prstGeom prst="rect">
            <a:avLst/>
          </a:prstGeom>
        </p:spPr>
      </p:pic>
      <p:pic>
        <p:nvPicPr>
          <p:cNvPr id="1026" name="Picture 2" descr="https://tool.momice.com/include/momice/events/14/14mhay8/widgets/crop-banner-conclusion-on-stage-2019-1920x590.jpg">
            <a:extLst>
              <a:ext uri="{FF2B5EF4-FFF2-40B4-BE49-F238E27FC236}">
                <a16:creationId xmlns:a16="http://schemas.microsoft.com/office/drawing/2014/main" id="{A4927C68-10DC-4845-B714-71E68F37531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8939" y="3489064"/>
            <a:ext cx="4675922" cy="1436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901300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6" name="Picture 5"/>
          <p:cNvPicPr>
            <a:picLocks noChangeAspect="1"/>
          </p:cNvPicPr>
          <p:nvPr/>
        </p:nvPicPr>
        <p:blipFill>
          <a:blip r:embed="rId2"/>
          <a:stretch>
            <a:fillRect/>
          </a:stretch>
        </p:blipFill>
        <p:spPr>
          <a:xfrm>
            <a:off x="309185" y="435822"/>
            <a:ext cx="8250310" cy="39446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0122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3060B-5001-4E3D-8187-DAD97141E926}"/>
              </a:ext>
            </a:extLst>
          </p:cNvPr>
          <p:cNvSpPr>
            <a:spLocks noGrp="1"/>
          </p:cNvSpPr>
          <p:nvPr>
            <p:ph type="title"/>
          </p:nvPr>
        </p:nvSpPr>
        <p:spPr/>
        <p:txBody>
          <a:bodyPr/>
          <a:lstStyle/>
          <a:p>
            <a:r>
              <a:rPr lang="nl-NL" dirty="0" err="1"/>
              <a:t>Visualizing</a:t>
            </a:r>
            <a:r>
              <a:rPr lang="nl-NL" dirty="0"/>
              <a:t> </a:t>
            </a:r>
            <a:r>
              <a:rPr lang="nl-NL" dirty="0" err="1"/>
              <a:t>Kubernetes</a:t>
            </a:r>
            <a:r>
              <a:rPr lang="nl-NL" dirty="0"/>
              <a:t> Resources </a:t>
            </a:r>
            <a:r>
              <a:rPr lang="nl-NL" dirty="0" err="1"/>
              <a:t>with</a:t>
            </a:r>
            <a:r>
              <a:rPr lang="nl-NL" dirty="0"/>
              <a:t> </a:t>
            </a:r>
            <a:r>
              <a:rPr lang="nl-NL" dirty="0" err="1"/>
              <a:t>WeaveScope</a:t>
            </a:r>
            <a:endParaRPr lang="en-NL" dirty="0"/>
          </a:p>
        </p:txBody>
      </p:sp>
      <p:sp>
        <p:nvSpPr>
          <p:cNvPr id="3" name="Content Placeholder 2">
            <a:extLst>
              <a:ext uri="{FF2B5EF4-FFF2-40B4-BE49-F238E27FC236}">
                <a16:creationId xmlns:a16="http://schemas.microsoft.com/office/drawing/2014/main" id="{5D4E41E1-11C9-4ACF-BBC3-F7F4C0C888F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26110E3E-2A49-4F3C-ABA2-43FF2BC05470}"/>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5" name="Picture 4">
            <a:extLst>
              <a:ext uri="{FF2B5EF4-FFF2-40B4-BE49-F238E27FC236}">
                <a16:creationId xmlns:a16="http://schemas.microsoft.com/office/drawing/2014/main" id="{3B635982-AC64-496F-84F9-BADDCEFCB6B9}"/>
              </a:ext>
            </a:extLst>
          </p:cNvPr>
          <p:cNvPicPr>
            <a:picLocks noChangeAspect="1"/>
          </p:cNvPicPr>
          <p:nvPr/>
        </p:nvPicPr>
        <p:blipFill>
          <a:blip r:embed="rId2"/>
          <a:stretch>
            <a:fillRect/>
          </a:stretch>
        </p:blipFill>
        <p:spPr>
          <a:xfrm>
            <a:off x="720003" y="859513"/>
            <a:ext cx="8114109" cy="40769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669764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6BFB89-8789-4F42-8151-83655F57C304}"/>
              </a:ext>
            </a:extLst>
          </p:cNvPr>
          <p:cNvSpPr>
            <a:spLocks noGrp="1"/>
          </p:cNvSpPr>
          <p:nvPr>
            <p:ph type="title"/>
          </p:nvPr>
        </p:nvSpPr>
        <p:spPr/>
        <p:txBody>
          <a:bodyPr/>
          <a:lstStyle/>
          <a:p>
            <a:r>
              <a:rPr lang="nl-NL" dirty="0" err="1"/>
              <a:t>Handson</a:t>
            </a:r>
            <a:r>
              <a:rPr lang="nl-NL" dirty="0"/>
              <a:t> Docker &amp; </a:t>
            </a:r>
            <a:r>
              <a:rPr lang="nl-NL" dirty="0" err="1"/>
              <a:t>Kubernetes</a:t>
            </a:r>
            <a:endParaRPr lang="en-NL" dirty="0"/>
          </a:p>
        </p:txBody>
      </p:sp>
      <p:sp>
        <p:nvSpPr>
          <p:cNvPr id="4" name="Footer Placeholder 3">
            <a:extLst>
              <a:ext uri="{FF2B5EF4-FFF2-40B4-BE49-F238E27FC236}">
                <a16:creationId xmlns:a16="http://schemas.microsoft.com/office/drawing/2014/main" id="{F87DE4CC-7525-4B36-9037-1F739E0B0324}"/>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pic>
        <p:nvPicPr>
          <p:cNvPr id="5" name="Picture 8" descr="Image result for docker hub  logo">
            <a:extLst>
              <a:ext uri="{FF2B5EF4-FFF2-40B4-BE49-F238E27FC236}">
                <a16:creationId xmlns:a16="http://schemas.microsoft.com/office/drawing/2014/main" id="{A432F191-F92C-47E4-98BB-770A919B8C2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19999" y="845378"/>
            <a:ext cx="4789595" cy="141206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1">
            <a:extLst>
              <a:ext uri="{FF2B5EF4-FFF2-40B4-BE49-F238E27FC236}">
                <a16:creationId xmlns:a16="http://schemas.microsoft.com/office/drawing/2014/main" id="{0FC8E501-6BE3-4418-8C21-94E4294D684F}"/>
              </a:ext>
            </a:extLst>
          </p:cNvPr>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5592591" y="1937244"/>
            <a:ext cx="3502815" cy="22937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https://www.katacoda.com/images/logo-white.png">
            <a:extLst>
              <a:ext uri="{FF2B5EF4-FFF2-40B4-BE49-F238E27FC236}">
                <a16:creationId xmlns:a16="http://schemas.microsoft.com/office/drawing/2014/main" id="{E12D5E4D-47D9-4607-B575-6B4AA1AA3529}"/>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1465096" y="3910818"/>
            <a:ext cx="4183082" cy="804541"/>
          </a:xfrm>
          <a:prstGeom prst="rect">
            <a:avLst/>
          </a:prstGeom>
          <a:solidFill>
            <a:schemeClr val="bg1">
              <a:lumMod val="85000"/>
            </a:schemeClr>
          </a:solidFill>
        </p:spPr>
      </p:pic>
      <p:pic>
        <p:nvPicPr>
          <p:cNvPr id="1026" name="Picture 2" descr="Image result for logo nodejs">
            <a:extLst>
              <a:ext uri="{FF2B5EF4-FFF2-40B4-BE49-F238E27FC236}">
                <a16:creationId xmlns:a16="http://schemas.microsoft.com/office/drawing/2014/main" id="{D957DA90-1A96-4D74-90BF-ECA5030A39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0359" y="2586490"/>
            <a:ext cx="2407333" cy="1203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logo weavescope">
            <a:extLst>
              <a:ext uri="{FF2B5EF4-FFF2-40B4-BE49-F238E27FC236}">
                <a16:creationId xmlns:a16="http://schemas.microsoft.com/office/drawing/2014/main" id="{1A7F1007-EFF9-4DDF-9EA7-BF9CD884ED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2369" y="3985289"/>
            <a:ext cx="800965" cy="80454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blog.vtc.com/wp-content/uploads/2012/09/windows-mac-os-linux.jpg">
            <a:extLst>
              <a:ext uri="{FF2B5EF4-FFF2-40B4-BE49-F238E27FC236}">
                <a16:creationId xmlns:a16="http://schemas.microsoft.com/office/drawing/2014/main" id="{7142F4A9-0ECC-4D47-A526-29BBF361A581}"/>
              </a:ext>
            </a:extLst>
          </p:cNvPr>
          <p:cNvPicPr>
            <a:picLocks noChangeAspect="1" noChangeArrowheads="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l="29065" t="50001" r="29121" b="-1"/>
          <a:stretch/>
        </p:blipFill>
        <p:spPr bwMode="auto">
          <a:xfrm>
            <a:off x="3296000" y="2114649"/>
            <a:ext cx="790665" cy="914201"/>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C5B7EB72-52E6-4F22-839E-A11F9C7EAD6D}"/>
              </a:ext>
            </a:extLst>
          </p:cNvPr>
          <p:cNvSpPr/>
          <p:nvPr/>
        </p:nvSpPr>
        <p:spPr>
          <a:xfrm>
            <a:off x="4629600" y="161707"/>
            <a:ext cx="4429541" cy="1015663"/>
          </a:xfrm>
          <a:prstGeom prst="rect">
            <a:avLst/>
          </a:prstGeom>
          <a:solidFill>
            <a:srgbClr val="FF0000"/>
          </a:solidFill>
        </p:spPr>
        <p:txBody>
          <a:bodyPr wrap="square">
            <a:spAutoFit/>
          </a:bodyPr>
          <a:lstStyle/>
          <a:p>
            <a:r>
              <a:rPr lang="nl-NL" sz="1600" dirty="0" err="1"/>
              <a:t>To</a:t>
            </a:r>
            <a:r>
              <a:rPr lang="nl-NL" sz="1600" dirty="0"/>
              <a:t> get </a:t>
            </a:r>
            <a:r>
              <a:rPr lang="nl-NL" sz="1600" dirty="0" err="1"/>
              <a:t>the</a:t>
            </a:r>
            <a:r>
              <a:rPr lang="nl-NL" sz="1600" dirty="0"/>
              <a:t> slides </a:t>
            </a:r>
            <a:r>
              <a:rPr lang="nl-NL" sz="1600" dirty="0" err="1"/>
              <a:t>and</a:t>
            </a:r>
            <a:r>
              <a:rPr lang="nl-NL" sz="1600" dirty="0"/>
              <a:t> workshop </a:t>
            </a:r>
            <a:r>
              <a:rPr lang="nl-NL" sz="1600" dirty="0" err="1"/>
              <a:t>materials</a:t>
            </a:r>
            <a:r>
              <a:rPr lang="nl-NL" sz="1600" dirty="0"/>
              <a:t>:</a:t>
            </a:r>
            <a:br>
              <a:rPr lang="nl-NL" sz="1600" dirty="0"/>
            </a:br>
            <a:br>
              <a:rPr lang="nl-NL" sz="1600" dirty="0"/>
            </a:br>
            <a:r>
              <a:rPr lang="nl-NL" sz="2800" b="1" dirty="0">
                <a:solidFill>
                  <a:srgbClr val="FFFF00"/>
                </a:solidFill>
              </a:rPr>
              <a:t>http://bit.ly/fontys1april</a:t>
            </a:r>
            <a:endParaRPr lang="en-NL" sz="1600" b="1" dirty="0"/>
          </a:p>
        </p:txBody>
      </p:sp>
    </p:spTree>
    <p:extLst>
      <p:ext uri="{BB962C8B-B14F-4D97-AF65-F5344CB8AC3E}">
        <p14:creationId xmlns:p14="http://schemas.microsoft.com/office/powerpoint/2010/main" val="328843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0443D-D669-4631-9731-BF067384750F}"/>
              </a:ext>
            </a:extLst>
          </p:cNvPr>
          <p:cNvSpPr>
            <a:spLocks noGrp="1"/>
          </p:cNvSpPr>
          <p:nvPr>
            <p:ph type="title"/>
          </p:nvPr>
        </p:nvSpPr>
        <p:spPr/>
        <p:txBody>
          <a:bodyPr/>
          <a:lstStyle/>
          <a:p>
            <a:r>
              <a:rPr lang="nl-NL" dirty="0"/>
              <a:t>Real life microservices</a:t>
            </a:r>
            <a:endParaRPr lang="en-NL" dirty="0"/>
          </a:p>
        </p:txBody>
      </p:sp>
      <p:sp>
        <p:nvSpPr>
          <p:cNvPr id="3" name="Content Placeholder 2">
            <a:extLst>
              <a:ext uri="{FF2B5EF4-FFF2-40B4-BE49-F238E27FC236}">
                <a16:creationId xmlns:a16="http://schemas.microsoft.com/office/drawing/2014/main" id="{2C07FEC3-128B-4CA6-AE38-9957726CCA90}"/>
              </a:ext>
            </a:extLst>
          </p:cNvPr>
          <p:cNvSpPr>
            <a:spLocks noGrp="1"/>
          </p:cNvSpPr>
          <p:nvPr>
            <p:ph idx="1"/>
          </p:nvPr>
        </p:nvSpPr>
        <p:spPr/>
        <p:txBody>
          <a:bodyPr/>
          <a:lstStyle/>
          <a:p>
            <a:r>
              <a:rPr lang="nl-NL" dirty="0"/>
              <a:t>Events</a:t>
            </a:r>
          </a:p>
          <a:p>
            <a:r>
              <a:rPr lang="nl-NL" dirty="0"/>
              <a:t>CQRS</a:t>
            </a:r>
          </a:p>
          <a:p>
            <a:r>
              <a:rPr lang="nl-NL" dirty="0"/>
              <a:t>Workflow</a:t>
            </a:r>
          </a:p>
          <a:p>
            <a:r>
              <a:rPr lang="nl-NL" dirty="0"/>
              <a:t>Cloud</a:t>
            </a:r>
          </a:p>
          <a:p>
            <a:r>
              <a:rPr lang="nl-NL" dirty="0"/>
              <a:t>Service </a:t>
            </a:r>
            <a:r>
              <a:rPr lang="nl-NL" dirty="0" err="1"/>
              <a:t>Mesh</a:t>
            </a:r>
            <a:endParaRPr lang="en-NL" dirty="0"/>
          </a:p>
        </p:txBody>
      </p:sp>
      <p:sp>
        <p:nvSpPr>
          <p:cNvPr id="4" name="Footer Placeholder 3">
            <a:extLst>
              <a:ext uri="{FF2B5EF4-FFF2-40B4-BE49-F238E27FC236}">
                <a16:creationId xmlns:a16="http://schemas.microsoft.com/office/drawing/2014/main" id="{8D92D451-92CA-4A1D-964B-699E337345D2}"/>
              </a:ext>
            </a:extLst>
          </p:cNvPr>
          <p:cNvSpPr>
            <a:spLocks noGrp="1"/>
          </p:cNvSpPr>
          <p:nvPr>
            <p:ph type="ftr" sz="quarter" idx="11"/>
          </p:nvPr>
        </p:nvSpPr>
        <p:spPr/>
        <p:txBody>
          <a:bodyPr/>
          <a:lstStyle/>
          <a:p>
            <a:r>
              <a:rPr lang="en-US"/>
              <a:t>Business and IT agility through microservice architecture powered by containers and cloud</a:t>
            </a:r>
            <a:endParaRPr lang="nl-NL"/>
          </a:p>
        </p:txBody>
      </p:sp>
    </p:spTree>
    <p:extLst>
      <p:ext uri="{BB962C8B-B14F-4D97-AF65-F5344CB8AC3E}">
        <p14:creationId xmlns:p14="http://schemas.microsoft.com/office/powerpoint/2010/main" val="1367864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microservices</a:t>
            </a:r>
            <a:r>
              <a:rPr lang="en-US" dirty="0"/>
              <a:t>: design &amp; implement</a:t>
            </a:r>
            <a:endParaRPr lang="nl-NL" dirty="0"/>
          </a:p>
        </p:txBody>
      </p:sp>
      <p:sp>
        <p:nvSpPr>
          <p:cNvPr id="3" name="Content Placeholder 2"/>
          <p:cNvSpPr>
            <a:spLocks noGrp="1"/>
          </p:cNvSpPr>
          <p:nvPr>
            <p:ph idx="1"/>
          </p:nvPr>
        </p:nvSpPr>
        <p:spPr/>
        <p:txBody>
          <a:bodyPr/>
          <a:lstStyle/>
          <a:p>
            <a:r>
              <a:rPr lang="en-US" dirty="0"/>
              <a:t>Business &amp; Team ownership of application and associated platform</a:t>
            </a:r>
          </a:p>
          <a:p>
            <a:r>
              <a:rPr lang="en-US" dirty="0"/>
              <a:t>Automated CD – including regression test</a:t>
            </a:r>
          </a:p>
          <a:p>
            <a:r>
              <a:rPr lang="en-US" dirty="0"/>
              <a:t>Open (standards, protocols) on the outside, </a:t>
            </a:r>
            <a:br>
              <a:rPr lang="en-US" dirty="0"/>
            </a:br>
            <a:r>
              <a:rPr lang="en-US" dirty="0"/>
              <a:t>whatever you like inside</a:t>
            </a:r>
          </a:p>
          <a:p>
            <a:r>
              <a:rPr lang="nl-NL" dirty="0" err="1"/>
              <a:t>Deployable</a:t>
            </a:r>
            <a:r>
              <a:rPr lang="nl-NL" dirty="0"/>
              <a:t> on </a:t>
            </a:r>
            <a:r>
              <a:rPr lang="nl-NL" dirty="0" err="1"/>
              <a:t>enterprise</a:t>
            </a:r>
            <a:r>
              <a:rPr lang="nl-NL" dirty="0"/>
              <a:t> </a:t>
            </a:r>
            <a:r>
              <a:rPr lang="nl-NL" dirty="0" err="1"/>
              <a:t>standardized</a:t>
            </a:r>
            <a:r>
              <a:rPr lang="nl-NL" dirty="0"/>
              <a:t> microservices platform </a:t>
            </a:r>
          </a:p>
          <a:p>
            <a:r>
              <a:rPr lang="en-US" dirty="0"/>
              <a:t>API &amp; Event</a:t>
            </a:r>
          </a:p>
          <a:p>
            <a:pPr lvl="1"/>
            <a:r>
              <a:rPr lang="en-US" dirty="0"/>
              <a:t>Standard protocols for interaction</a:t>
            </a:r>
          </a:p>
          <a:p>
            <a:r>
              <a:rPr lang="en-US" dirty="0"/>
              <a:t>Horizontally scalable: multiple parallel instances</a:t>
            </a:r>
          </a:p>
          <a:p>
            <a:r>
              <a:rPr lang="en-US" dirty="0"/>
              <a:t>Stateless instances – horizontally scalable up &amp; down,</a:t>
            </a:r>
            <a:br>
              <a:rPr lang="en-US" dirty="0"/>
            </a:br>
            <a:r>
              <a:rPr lang="en-US" dirty="0"/>
              <a:t>can handle fail over &amp; restart</a:t>
            </a:r>
          </a:p>
          <a:p>
            <a:r>
              <a:rPr lang="en-US" dirty="0"/>
              <a:t>Private Bounded (Data) Context</a:t>
            </a:r>
          </a:p>
          <a:p>
            <a:pPr lvl="1"/>
            <a:r>
              <a:rPr lang="en-US" dirty="0"/>
              <a:t>Including derived data from other domains</a:t>
            </a:r>
          </a:p>
          <a:p>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pic>
        <p:nvPicPr>
          <p:cNvPr id="3074" name="Picture 2" descr="Image result for multiple personality dis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406" y="2511647"/>
            <a:ext cx="3072454" cy="179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355417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291068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in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Tree>
    <p:extLst>
      <p:ext uri="{BB962C8B-B14F-4D97-AF65-F5344CB8AC3E}">
        <p14:creationId xmlns:p14="http://schemas.microsoft.com/office/powerpoint/2010/main" val="229068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dirty="0"/>
          </a:p>
        </p:txBody>
      </p:sp>
    </p:spTree>
    <p:extLst>
      <p:ext uri="{BB962C8B-B14F-4D97-AF65-F5344CB8AC3E}">
        <p14:creationId xmlns:p14="http://schemas.microsoft.com/office/powerpoint/2010/main" val="406208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r>
              <a:rPr lang="nl-NL" dirty="0"/>
              <a:t>CQRS = </a:t>
            </a:r>
            <a:r>
              <a:rPr lang="nl-NL" dirty="0" err="1"/>
              <a:t>Command</a:t>
            </a:r>
            <a:r>
              <a:rPr lang="nl-NL" dirty="0"/>
              <a:t> Query </a:t>
            </a:r>
            <a:r>
              <a:rPr lang="nl-NL" dirty="0" err="1"/>
              <a:t>Responsibility</a:t>
            </a:r>
            <a:r>
              <a:rPr lang="nl-NL" dirty="0"/>
              <a:t> </a:t>
            </a:r>
            <a:r>
              <a:rPr lang="nl-NL" dirty="0" err="1"/>
              <a:t>Segregation</a:t>
            </a:r>
            <a:endParaRPr lang="nl-NL" dirty="0"/>
          </a:p>
        </p:txBody>
      </p:sp>
    </p:spTree>
    <p:extLst>
      <p:ext uri="{BB962C8B-B14F-4D97-AF65-F5344CB8AC3E}">
        <p14:creationId xmlns:p14="http://schemas.microsoft.com/office/powerpoint/2010/main" val="3375702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
        <p:nvSpPr>
          <p:cNvPr id="4" name="Footer Placeholder 3"/>
          <p:cNvSpPr>
            <a:spLocks noGrp="1"/>
          </p:cNvSpPr>
          <p:nvPr>
            <p:ph type="ftr" sz="quarter" idx="11"/>
          </p:nvPr>
        </p:nvSpPr>
        <p:spPr/>
        <p:txBody>
          <a:bodyPr/>
          <a:lstStyle/>
          <a:p>
            <a:r>
              <a:rPr lang="en-US"/>
              <a:t>Business and IT agility through microservice architecture powered by containers and cloud</a:t>
            </a:r>
            <a:endParaRPr lang="nl-NL" dirty="0"/>
          </a:p>
        </p:txBody>
      </p:sp>
      <p:sp>
        <p:nvSpPr>
          <p:cNvPr id="6" name="Cloud 5"/>
          <p:cNvSpPr/>
          <p:nvPr/>
        </p:nvSpPr>
        <p:spPr>
          <a:xfrm>
            <a:off x="1185297" y="3741826"/>
            <a:ext cx="2380950" cy="94529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3477028" y="778791"/>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4332136" y="1183476"/>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28" name="Right Arrow 27"/>
          <p:cNvSpPr/>
          <p:nvPr/>
        </p:nvSpPr>
        <p:spPr>
          <a:xfrm>
            <a:off x="5915050" y="1353689"/>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178117" y="1147170"/>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Lightning Bolt 29">
            <a:extLst>
              <a:ext uri="{FF2B5EF4-FFF2-40B4-BE49-F238E27FC236}">
                <a16:creationId xmlns:a16="http://schemas.microsoft.com/office/drawing/2014/main" id="{3259BB5B-0404-4F0B-9D4A-7428EF780A2E}"/>
              </a:ext>
            </a:extLst>
          </p:cNvPr>
          <p:cNvSpPr/>
          <p:nvPr/>
        </p:nvSpPr>
        <p:spPr>
          <a:xfrm>
            <a:off x="7117654" y="2706241"/>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Lightning Bolt 30">
            <a:extLst>
              <a:ext uri="{FF2B5EF4-FFF2-40B4-BE49-F238E27FC236}">
                <a16:creationId xmlns:a16="http://schemas.microsoft.com/office/drawing/2014/main" id="{FC7BF2F1-63C9-4894-B387-CB9E760E3579}"/>
              </a:ext>
            </a:extLst>
          </p:cNvPr>
          <p:cNvSpPr/>
          <p:nvPr/>
        </p:nvSpPr>
        <p:spPr>
          <a:xfrm>
            <a:off x="4187767" y="3489409"/>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Lightning Bolt 31">
            <a:extLst>
              <a:ext uri="{FF2B5EF4-FFF2-40B4-BE49-F238E27FC236}">
                <a16:creationId xmlns:a16="http://schemas.microsoft.com/office/drawing/2014/main" id="{2B74CDD2-E069-4C88-8A85-CD2261994F36}"/>
              </a:ext>
            </a:extLst>
          </p:cNvPr>
          <p:cNvSpPr/>
          <p:nvPr/>
        </p:nvSpPr>
        <p:spPr>
          <a:xfrm>
            <a:off x="2841362" y="3810409"/>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Lightning Bolt 32">
            <a:extLst>
              <a:ext uri="{FF2B5EF4-FFF2-40B4-BE49-F238E27FC236}">
                <a16:creationId xmlns:a16="http://schemas.microsoft.com/office/drawing/2014/main" id="{99744286-7E1E-4EAE-BA62-40E4FBE86C7F}"/>
              </a:ext>
            </a:extLst>
          </p:cNvPr>
          <p:cNvSpPr/>
          <p:nvPr/>
        </p:nvSpPr>
        <p:spPr>
          <a:xfrm>
            <a:off x="5348233" y="3107074"/>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Lightning Bolt 33">
            <a:extLst>
              <a:ext uri="{FF2B5EF4-FFF2-40B4-BE49-F238E27FC236}">
                <a16:creationId xmlns:a16="http://schemas.microsoft.com/office/drawing/2014/main" id="{FBCE5BE7-D137-4EF9-9D2E-D78E3CD00DEB}"/>
              </a:ext>
            </a:extLst>
          </p:cNvPr>
          <p:cNvSpPr/>
          <p:nvPr/>
        </p:nvSpPr>
        <p:spPr>
          <a:xfrm>
            <a:off x="5553802" y="2303409"/>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Lightning Bolt 34">
            <a:extLst>
              <a:ext uri="{FF2B5EF4-FFF2-40B4-BE49-F238E27FC236}">
                <a16:creationId xmlns:a16="http://schemas.microsoft.com/office/drawing/2014/main" id="{371ADC26-674D-44E3-AED8-FEFBEC3B9C4B}"/>
              </a:ext>
            </a:extLst>
          </p:cNvPr>
          <p:cNvSpPr/>
          <p:nvPr/>
        </p:nvSpPr>
        <p:spPr>
          <a:xfrm>
            <a:off x="4290853" y="2706241"/>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6" name="Picture 2" descr="Image result for logo kafka">
            <a:extLst>
              <a:ext uri="{FF2B5EF4-FFF2-40B4-BE49-F238E27FC236}">
                <a16:creationId xmlns:a16="http://schemas.microsoft.com/office/drawing/2014/main" id="{25A43833-EDA0-481F-8CDF-1CADB6190E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0564" y="1386075"/>
            <a:ext cx="1344626" cy="706791"/>
          </a:xfrm>
          <a:prstGeom prst="rect">
            <a:avLst/>
          </a:prstGeom>
          <a:noFill/>
          <a:extLst>
            <a:ext uri="{909E8E84-426E-40DD-AFC4-6F175D3DCCD1}">
              <a14:hiddenFill xmlns:a14="http://schemas.microsoft.com/office/drawing/2010/main">
                <a:solidFill>
                  <a:srgbClr val="FFFFFF"/>
                </a:solidFill>
              </a14:hiddenFill>
            </a:ext>
          </a:extLst>
        </p:spPr>
      </p:pic>
      <p:sp>
        <p:nvSpPr>
          <p:cNvPr id="3" name="Cylinder 2">
            <a:extLst>
              <a:ext uri="{FF2B5EF4-FFF2-40B4-BE49-F238E27FC236}">
                <a16:creationId xmlns:a16="http://schemas.microsoft.com/office/drawing/2014/main" id="{6734EDB1-27B8-47D1-BB31-BF59DDEF5B2B}"/>
              </a:ext>
            </a:extLst>
          </p:cNvPr>
          <p:cNvSpPr/>
          <p:nvPr/>
        </p:nvSpPr>
        <p:spPr>
          <a:xfrm>
            <a:off x="7738948" y="1253894"/>
            <a:ext cx="187305" cy="1008725"/>
          </a:xfrm>
          <a:prstGeom prst="can">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37" name="Lightning Bolt 36">
            <a:extLst>
              <a:ext uri="{FF2B5EF4-FFF2-40B4-BE49-F238E27FC236}">
                <a16:creationId xmlns:a16="http://schemas.microsoft.com/office/drawing/2014/main" id="{C21CA01F-97DD-43E5-932E-1F22BCE8A732}"/>
              </a:ext>
            </a:extLst>
          </p:cNvPr>
          <p:cNvSpPr/>
          <p:nvPr/>
        </p:nvSpPr>
        <p:spPr>
          <a:xfrm>
            <a:off x="7782734" y="1316744"/>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Lightning Bolt 37">
            <a:extLst>
              <a:ext uri="{FF2B5EF4-FFF2-40B4-BE49-F238E27FC236}">
                <a16:creationId xmlns:a16="http://schemas.microsoft.com/office/drawing/2014/main" id="{0B184ACD-26E6-4037-AA9B-1AEC0C105A58}"/>
              </a:ext>
            </a:extLst>
          </p:cNvPr>
          <p:cNvSpPr/>
          <p:nvPr/>
        </p:nvSpPr>
        <p:spPr>
          <a:xfrm>
            <a:off x="7782734" y="1443461"/>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Lightning Bolt 38">
            <a:extLst>
              <a:ext uri="{FF2B5EF4-FFF2-40B4-BE49-F238E27FC236}">
                <a16:creationId xmlns:a16="http://schemas.microsoft.com/office/drawing/2014/main" id="{987A89A9-87F4-4BF5-A19A-CEAA513D6536}"/>
              </a:ext>
            </a:extLst>
          </p:cNvPr>
          <p:cNvSpPr/>
          <p:nvPr/>
        </p:nvSpPr>
        <p:spPr>
          <a:xfrm>
            <a:off x="7782734" y="1570178"/>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Lightning Bolt 39">
            <a:extLst>
              <a:ext uri="{FF2B5EF4-FFF2-40B4-BE49-F238E27FC236}">
                <a16:creationId xmlns:a16="http://schemas.microsoft.com/office/drawing/2014/main" id="{DC6F1740-80BA-4231-B68C-047EBB39406C}"/>
              </a:ext>
            </a:extLst>
          </p:cNvPr>
          <p:cNvSpPr/>
          <p:nvPr/>
        </p:nvSpPr>
        <p:spPr>
          <a:xfrm>
            <a:off x="7782734" y="1696895"/>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Lightning Bolt 40">
            <a:extLst>
              <a:ext uri="{FF2B5EF4-FFF2-40B4-BE49-F238E27FC236}">
                <a16:creationId xmlns:a16="http://schemas.microsoft.com/office/drawing/2014/main" id="{F2E9D360-FBC6-4FD8-86F0-1812D61CCF74}"/>
              </a:ext>
            </a:extLst>
          </p:cNvPr>
          <p:cNvSpPr/>
          <p:nvPr/>
        </p:nvSpPr>
        <p:spPr>
          <a:xfrm>
            <a:off x="7782734" y="1823612"/>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Lightning Bolt 41">
            <a:extLst>
              <a:ext uri="{FF2B5EF4-FFF2-40B4-BE49-F238E27FC236}">
                <a16:creationId xmlns:a16="http://schemas.microsoft.com/office/drawing/2014/main" id="{6FF3589C-1B63-469C-B037-7F743022C6E3}"/>
              </a:ext>
            </a:extLst>
          </p:cNvPr>
          <p:cNvSpPr/>
          <p:nvPr/>
        </p:nvSpPr>
        <p:spPr>
          <a:xfrm>
            <a:off x="7782734" y="1950329"/>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Lightning Bolt 42">
            <a:extLst>
              <a:ext uri="{FF2B5EF4-FFF2-40B4-BE49-F238E27FC236}">
                <a16:creationId xmlns:a16="http://schemas.microsoft.com/office/drawing/2014/main" id="{518757A8-702C-49DB-ACE0-09DFDF36AF2B}"/>
              </a:ext>
            </a:extLst>
          </p:cNvPr>
          <p:cNvSpPr/>
          <p:nvPr/>
        </p:nvSpPr>
        <p:spPr>
          <a:xfrm>
            <a:off x="7782734" y="2077046"/>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3397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P spid="29" grpId="0" animBg="1"/>
      <p:bldP spid="30" grpId="0" animBg="1"/>
      <p:bldP spid="31" grpId="0" animBg="1"/>
      <p:bldP spid="32" grpId="0" animBg="1"/>
      <p:bldP spid="33" grpId="0" animBg="1"/>
      <p:bldP spid="34" grpId="0" animBg="1"/>
      <p:bldP spid="35" grpId="0" animBg="1"/>
      <p:bldP spid="3" grpId="0" animBg="1"/>
      <p:bldP spid="37" grpId="0" animBg="1"/>
      <p:bldP spid="38" grpId="0" animBg="1"/>
      <p:bldP spid="39" grpId="0" animBg="1"/>
      <p:bldP spid="40" grpId="0" animBg="1"/>
      <p:bldP spid="41" grpId="0" animBg="1"/>
      <p:bldP spid="42" grpId="0" animBg="1"/>
      <p:bldP spid="43" grpId="0" animBg="1"/>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C074DBDBEC4CC4DBAEB5F3CE8187A9E" ma:contentTypeVersion="0" ma:contentTypeDescription="Create a new document." ma:contentTypeScope="" ma:versionID="46429e74d1f92e400554f79b0fb4f5d9">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8386BB-D1FC-40A2-87C8-E729A7252F21}">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www.w3.org/XML/1998/namespace"/>
  </ds:schemaRefs>
</ds:datastoreItem>
</file>

<file path=customXml/itemProps2.xml><?xml version="1.0" encoding="utf-8"?>
<ds:datastoreItem xmlns:ds="http://schemas.openxmlformats.org/officeDocument/2006/customXml" ds:itemID="{19580689-59D5-4604-BB13-ECB82099F8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87F52C54-E7F0-4533-A258-2B00DF9E8BD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4357</TotalTime>
  <Words>8184</Words>
  <Application>Microsoft Office PowerPoint</Application>
  <PresentationFormat>On-screen Show (16:9)</PresentationFormat>
  <Paragraphs>1800</Paragraphs>
  <Slides>145</Slides>
  <Notes>21</Notes>
  <HiddenSlides>5</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145</vt:i4>
      </vt:variant>
    </vt:vector>
  </HeadingPairs>
  <TitlesOfParts>
    <vt:vector size="152" baseType="lpstr">
      <vt:lpstr>Arial</vt:lpstr>
      <vt:lpstr>Arial Unicode MS</vt:lpstr>
      <vt:lpstr>Calibri</vt:lpstr>
      <vt:lpstr>Courier New</vt:lpstr>
      <vt:lpstr>MV Boli</vt:lpstr>
      <vt:lpstr>Trebuchet MS Bold</vt:lpstr>
      <vt:lpstr>Office-thema</vt:lpstr>
      <vt:lpstr>Business and IT agility  through microservice architecture powered by containers and cloud</vt:lpstr>
      <vt:lpstr>To get the slides and workshop materials:  http://bit.ly/fontys1april</vt:lpstr>
      <vt:lpstr>Overview</vt:lpstr>
      <vt:lpstr>Introductie van  AMIS   </vt:lpstr>
      <vt:lpstr>Wie en Wat is AMIS?</vt:lpstr>
      <vt:lpstr>Over … </vt:lpstr>
      <vt:lpstr>AMIS is lid van het Conclusion ecosysteem</vt:lpstr>
      <vt:lpstr>AMIS is lid van het Conclusion ecosysteem</vt:lpstr>
      <vt:lpstr>Het Ecosysteem in actie</vt:lpstr>
      <vt:lpstr>Onze bouwstenen</vt:lpstr>
      <vt:lpstr>Ontwikkelingen/Thema’s</vt:lpstr>
      <vt:lpstr>Business and IT agility  through microservice architecture powered by containers and cloud</vt:lpstr>
      <vt:lpstr>Overview</vt:lpstr>
      <vt:lpstr>How do we implement microservices?</vt:lpstr>
      <vt:lpstr>Why? What? How?</vt:lpstr>
      <vt:lpstr> What is IT all about?</vt:lpstr>
      <vt:lpstr>What is IT all about?</vt:lpstr>
      <vt:lpstr>Objectives</vt:lpstr>
      <vt:lpstr>What is IT all about?</vt:lpstr>
      <vt:lpstr>Production Runtime is the Result of Preparation Runtime</vt:lpstr>
      <vt:lpstr>What?</vt:lpstr>
      <vt:lpstr>One team has Agile responsibility through full lifecyle</vt:lpstr>
      <vt:lpstr>One team has Agile responsibility through full lifecyle</vt:lpstr>
      <vt:lpstr>One team has Agile responsibility through full lifecyle</vt:lpstr>
      <vt:lpstr>DevOps team owns and runs one (or more) products</vt:lpstr>
      <vt:lpstr>Multiple products from multiple teams run on a shared generic infrastructure</vt:lpstr>
      <vt:lpstr>(Application plus platform)under DevOps  ==</vt:lpstr>
      <vt:lpstr>Software Objectives</vt:lpstr>
      <vt:lpstr>What?</vt:lpstr>
      <vt:lpstr>Microservices Architecture</vt:lpstr>
      <vt:lpstr>PowerPoint Presentation</vt:lpstr>
      <vt:lpstr>PowerPoint Presentation</vt:lpstr>
      <vt:lpstr>PowerPoint Presentation</vt:lpstr>
      <vt:lpstr>Webshop</vt:lpstr>
      <vt:lpstr>Microservices based Webshop</vt:lpstr>
      <vt:lpstr>PowerPoint Presentation</vt:lpstr>
      <vt:lpstr>How?</vt:lpstr>
      <vt:lpstr>How microservices</vt:lpstr>
      <vt:lpstr>The Microservice</vt:lpstr>
      <vt:lpstr>Extended API of microservice</vt:lpstr>
      <vt:lpstr>How? Run &amp; Operate</vt:lpstr>
      <vt:lpstr>Run &amp; Operate Microservices</vt:lpstr>
      <vt:lpstr>The elephant in the room…</vt:lpstr>
      <vt:lpstr>Setup for Oracle OpenWorld Demo What I needed</vt:lpstr>
      <vt:lpstr>Setup for Oracle OpenWorld Demo What I received from Guido</vt:lpstr>
      <vt:lpstr>Setup for Oracle OpenWorld Demo What I created in a few minutes</vt:lpstr>
      <vt:lpstr>Some Quick Conclusions</vt:lpstr>
      <vt:lpstr>Linux essentials</vt:lpstr>
      <vt:lpstr>Linux essentials: Control Groups and Namespaces </vt:lpstr>
      <vt:lpstr>Linux essentials: Control Groups and Namespaces </vt:lpstr>
      <vt:lpstr>Linux essentials: Each unit runs its own processes </vt:lpstr>
      <vt:lpstr>This stuff is complex</vt:lpstr>
      <vt:lpstr>Docker has democratized Linux Containers</vt:lpstr>
      <vt:lpstr>Running Containers using Docker</vt:lpstr>
      <vt:lpstr>Running Containers using Docker on Windows</vt:lpstr>
      <vt:lpstr>Run container image on Docker host</vt:lpstr>
      <vt:lpstr>Running Containers using Docker</vt:lpstr>
      <vt:lpstr>Running Containers using Docker</vt:lpstr>
      <vt:lpstr>Running Containers using Docker</vt:lpstr>
      <vt:lpstr>Containers are ephemeral (*</vt:lpstr>
      <vt:lpstr>Container state that needs to survive should be on an externally mapped volume</vt:lpstr>
      <vt:lpstr>Implicit Docker Container Image Interface: environment variables, ports, volumes</vt:lpstr>
      <vt:lpstr>Running and Managing Containers</vt:lpstr>
      <vt:lpstr>Ship (Container Images)</vt:lpstr>
      <vt:lpstr>Docker Image Registry</vt:lpstr>
      <vt:lpstr>Container Use Cases for IT professionals</vt:lpstr>
      <vt:lpstr>Containers</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PowerPoint Presentation</vt:lpstr>
      <vt:lpstr>PowerPoint Presentation</vt:lpstr>
      <vt:lpstr>Introducing Kubernetes</vt:lpstr>
      <vt:lpstr>Cloud Native &amp; Vendor Neutral</vt:lpstr>
      <vt:lpstr>Key constituents of Kubernetes </vt:lpstr>
      <vt:lpstr>Key constituents of Kubernetes </vt:lpstr>
      <vt:lpstr>Key constituents of Kubernetes </vt:lpstr>
      <vt:lpstr>Key constituents of Kubernetes </vt:lpstr>
      <vt:lpstr>Key constituents of Kubernetes </vt:lpstr>
      <vt:lpstr>Key constituents of Kubernetes </vt:lpstr>
      <vt:lpstr>Key constituents of Kubernetes </vt:lpstr>
      <vt:lpstr>PowerPoint Presentation</vt:lpstr>
      <vt:lpstr>Visualizing Kubernetes Resources with WeaveScope</vt:lpstr>
      <vt:lpstr>Handson Docker &amp; Kubernetes</vt:lpstr>
      <vt:lpstr>Real life microservices</vt:lpstr>
      <vt:lpstr>How microservices: design &amp; implement</vt:lpstr>
      <vt:lpstr>Microservices State</vt:lpstr>
      <vt:lpstr>Bounded context in microservices</vt:lpstr>
      <vt:lpstr>PowerPoint Presentation</vt:lpstr>
      <vt:lpstr>CQRS = Command Query Responsibility Segregation</vt:lpstr>
      <vt:lpstr>Comand Query Responsbility Segregation = CQRS</vt:lpstr>
      <vt:lpstr>Microservices based Webshop</vt:lpstr>
      <vt:lpstr>…. Event-(First) Driven</vt:lpstr>
      <vt:lpstr>API Gateway </vt:lpstr>
      <vt:lpstr>PowerPoint Presentation</vt:lpstr>
      <vt:lpstr>PowerPoint Presentation</vt:lpstr>
      <vt:lpstr>PowerPoint Presentation</vt:lpstr>
      <vt:lpstr>PowerPoint Presentation</vt:lpstr>
      <vt:lpstr>What does the Twitter for System Driven Event Interaction look like?</vt:lpstr>
      <vt:lpstr>What does the Twitter for System Driven Event Interaction look like?</vt:lpstr>
      <vt:lpstr>Events</vt:lpstr>
      <vt:lpstr>Messaging as we know it</vt:lpstr>
      <vt:lpstr>Introducing Apache Kafka</vt:lpstr>
      <vt:lpstr>PowerPoint Presentation</vt:lpstr>
      <vt:lpstr>PowerPoint Presentation</vt:lpstr>
      <vt:lpstr>Kafka terminology</vt:lpstr>
      <vt:lpstr>PowerPoint Presentation</vt:lpstr>
      <vt:lpstr>Consuming</vt:lpstr>
      <vt:lpstr>PowerPoint Presentation</vt:lpstr>
      <vt:lpstr>PowerPoint Presentation</vt:lpstr>
      <vt:lpstr>What’s so special?</vt:lpstr>
      <vt:lpstr>Ecosystem – Kafka and Friends</vt:lpstr>
      <vt:lpstr>Getting Started with Apache Kafka</vt:lpstr>
      <vt:lpstr>Develop Client Applications</vt:lpstr>
      <vt:lpstr>Hands On Microservices on Kubernetes</vt:lpstr>
      <vt:lpstr>Summary</vt:lpstr>
      <vt:lpstr>Contact Details</vt:lpstr>
      <vt:lpstr>Defining Workflow</vt:lpstr>
      <vt:lpstr>Approaches</vt:lpstr>
      <vt:lpstr>Desired Workflow</vt:lpstr>
      <vt:lpstr>Microservices to map the workflow to</vt:lpstr>
      <vt:lpstr>Choreographed workflow</vt:lpstr>
      <vt:lpstr>Routing Slip published by workflow Launcher</vt:lpstr>
      <vt:lpstr>Routing Slip for completed workflow</vt:lpstr>
      <vt:lpstr>Choreographed workflow</vt:lpstr>
      <vt:lpstr>Workflow in action</vt:lpstr>
      <vt:lpstr>Workflow in action</vt:lpstr>
      <vt:lpstr>Microservice Choreography Topology</vt:lpstr>
      <vt:lpstr>Choreography partners – Pods in Kubernetes</vt:lpstr>
      <vt:lpstr>Extending the workflow choreography – with translation of the tweet</vt:lpstr>
      <vt:lpstr>Extending the workflow choreography – with translation of the tweet</vt:lpstr>
      <vt:lpstr>Choreographed workflow</vt:lpstr>
      <vt:lpstr>Modified workflow template</vt:lpstr>
      <vt:lpstr>Result on tweet board including translation</vt:lpstr>
      <vt:lpstr>Hands On Microservices on Kubernetes</vt:lpstr>
      <vt:lpstr>Summary</vt:lpstr>
      <vt:lpstr>Contact Details</vt:lpstr>
    </vt:vector>
  </TitlesOfParts>
  <Manager/>
  <Company>Amis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Gebruiker</dc:creator>
  <cp:keywords/>
  <dc:description>Amis - versie 1 - juni 2017
Ontwerp: Humming
Template: Ton Persoon</dc:description>
  <cp:lastModifiedBy>Lucas Jellema</cp:lastModifiedBy>
  <cp:revision>41</cp:revision>
  <dcterms:created xsi:type="dcterms:W3CDTF">2017-06-27T12:13:39Z</dcterms:created>
  <dcterms:modified xsi:type="dcterms:W3CDTF">2019-04-01T09:57:31Z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0x010100DC074DBDBEC4CC4DBAEB5F3CE8187A9E</vt:lpwstr>
  </property>
</Properties>
</file>